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4" r:id="rId5"/>
    <p:sldMasterId id="2147483674" r:id="rId6"/>
  </p:sldMasterIdLst>
  <p:notesMasterIdLst>
    <p:notesMasterId r:id="rId29"/>
  </p:notesMasterIdLst>
  <p:sldIdLst>
    <p:sldId id="258" r:id="rId7"/>
    <p:sldId id="261" r:id="rId8"/>
    <p:sldId id="260" r:id="rId9"/>
    <p:sldId id="314" r:id="rId10"/>
    <p:sldId id="4450" r:id="rId11"/>
    <p:sldId id="4451" r:id="rId12"/>
    <p:sldId id="4448" r:id="rId13"/>
    <p:sldId id="747" r:id="rId14"/>
    <p:sldId id="4416" r:id="rId15"/>
    <p:sldId id="4452" r:id="rId16"/>
    <p:sldId id="4460" r:id="rId17"/>
    <p:sldId id="4459" r:id="rId18"/>
    <p:sldId id="4461" r:id="rId19"/>
    <p:sldId id="4462" r:id="rId20"/>
    <p:sldId id="4465" r:id="rId21"/>
    <p:sldId id="4464" r:id="rId22"/>
    <p:sldId id="4466" r:id="rId23"/>
    <p:sldId id="4467" r:id="rId24"/>
    <p:sldId id="4469" r:id="rId25"/>
    <p:sldId id="317" r:id="rId26"/>
    <p:sldId id="4470" r:id="rId27"/>
    <p:sldId id="447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Franklin Gothic Book" panose="020B0503020102020204" pitchFamily="34" charset="0"/>
      <p:regular r:id="rId36"/>
      <p:italic r:id="rId37"/>
    </p:embeddedFont>
    <p:embeddedFont>
      <p:font typeface="Franklin Gothic Demi" panose="020B0703020102020204" pitchFamily="34" charset="0"/>
      <p:regular r:id="rId38"/>
      <p:italic r:id="rId39"/>
    </p:embeddedFont>
    <p:embeddedFont>
      <p:font typeface="gatebase Medium" panose="00000500000000000000" charset="0"/>
      <p:regular r:id="rId40"/>
    </p:embeddedFont>
    <p:embeddedFont>
      <p:font typeface="Roboto" panose="020B0604020202020204" charset="0"/>
      <p:regular r:id="rId41"/>
      <p:bold r:id="rId42"/>
      <p:italic r:id="rId43"/>
      <p:boldItalic r:id="rId44"/>
    </p:embeddedFont>
    <p:embeddedFont>
      <p:font typeface="Roboto Medium" panose="020B0604020202020204" charset="0"/>
      <p:regular r:id="rId45"/>
      <p:italic r:id="rId46"/>
    </p:embeddedFont>
    <p:embeddedFont>
      <p:font typeface="Roboto MEDIUM italic" panose="020B0604020202020204" charset="0"/>
      <p:italic r:id="rId47"/>
    </p:embeddedFont>
    <p:embeddedFont>
      <p:font typeface="Roboto regular" panose="020B0604020202020204" charset="0"/>
      <p:regular r:id="rId48"/>
    </p:embeddedFont>
    <p:embeddedFont>
      <p:font typeface="Wingdings 2" panose="05020102010507070707" pitchFamily="18" charset="2"/>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FDE20-CFCE-4E56-8FB4-162275B0EC5E}" v="470" dt="2020-08-24T15:47:09.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0.fntdata"/><Relationship Id="rId21" Type="http://schemas.openxmlformats.org/officeDocument/2006/relationships/slide" Target="slides/slide15.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4.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7.fntdata"/><Relationship Id="rId4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0B2FDE20-CFCE-4E56-8FB4-162275B0EC5E}"/>
    <pc:docChg chg="undo custSel addSld delSld modSld">
      <pc:chgData name="Chris Unwin" userId="ecb1ebdc-b4ce-451a-a330-7da45b58990a" providerId="ADAL" clId="{0B2FDE20-CFCE-4E56-8FB4-162275B0EC5E}" dt="2020-08-24T15:47:18.409" v="2616" actId="47"/>
      <pc:docMkLst>
        <pc:docMk/>
      </pc:docMkLst>
      <pc:sldChg chg="del">
        <pc:chgData name="Chris Unwin" userId="ecb1ebdc-b4ce-451a-a330-7da45b58990a" providerId="ADAL" clId="{0B2FDE20-CFCE-4E56-8FB4-162275B0EC5E}" dt="2020-08-24T15:47:16.976" v="2615" actId="47"/>
        <pc:sldMkLst>
          <pc:docMk/>
          <pc:sldMk cId="2500383430" sldId="257"/>
        </pc:sldMkLst>
      </pc:sldChg>
      <pc:sldChg chg="del">
        <pc:chgData name="Chris Unwin" userId="ecb1ebdc-b4ce-451a-a330-7da45b58990a" providerId="ADAL" clId="{0B2FDE20-CFCE-4E56-8FB4-162275B0EC5E}" dt="2020-08-24T15:46:17.379" v="2605" actId="47"/>
        <pc:sldMkLst>
          <pc:docMk/>
          <pc:sldMk cId="3272489203" sldId="312"/>
        </pc:sldMkLst>
      </pc:sldChg>
      <pc:sldChg chg="modSp mod">
        <pc:chgData name="Chris Unwin" userId="ecb1ebdc-b4ce-451a-a330-7da45b58990a" providerId="ADAL" clId="{0B2FDE20-CFCE-4E56-8FB4-162275B0EC5E}" dt="2020-08-24T13:50:52.637" v="635" actId="114"/>
        <pc:sldMkLst>
          <pc:docMk/>
          <pc:sldMk cId="338484067" sldId="314"/>
        </pc:sldMkLst>
        <pc:spChg chg="mod">
          <ac:chgData name="Chris Unwin" userId="ecb1ebdc-b4ce-451a-a330-7da45b58990a" providerId="ADAL" clId="{0B2FDE20-CFCE-4E56-8FB4-162275B0EC5E}" dt="2020-08-24T13:50:52.637" v="635" actId="114"/>
          <ac:spMkLst>
            <pc:docMk/>
            <pc:sldMk cId="338484067" sldId="314"/>
            <ac:spMk id="4" creationId="{8384A0C6-6042-4E6C-8ECD-F609254F64D9}"/>
          </ac:spMkLst>
        </pc:spChg>
      </pc:sldChg>
      <pc:sldChg chg="modSp mod">
        <pc:chgData name="Chris Unwin" userId="ecb1ebdc-b4ce-451a-a330-7da45b58990a" providerId="ADAL" clId="{0B2FDE20-CFCE-4E56-8FB4-162275B0EC5E}" dt="2020-08-24T15:43:08.101" v="2601" actId="1076"/>
        <pc:sldMkLst>
          <pc:docMk/>
          <pc:sldMk cId="3117299028" sldId="317"/>
        </pc:sldMkLst>
        <pc:spChg chg="mod">
          <ac:chgData name="Chris Unwin" userId="ecb1ebdc-b4ce-451a-a330-7da45b58990a" providerId="ADAL" clId="{0B2FDE20-CFCE-4E56-8FB4-162275B0EC5E}" dt="2020-08-24T15:43:08.101" v="2601" actId="1076"/>
          <ac:spMkLst>
            <pc:docMk/>
            <pc:sldMk cId="3117299028" sldId="317"/>
            <ac:spMk id="17" creationId="{3C9D7559-36C4-48AD-8BCE-A293EC13028E}"/>
          </ac:spMkLst>
        </pc:spChg>
        <pc:picChg chg="mod modCrop">
          <ac:chgData name="Chris Unwin" userId="ecb1ebdc-b4ce-451a-a330-7da45b58990a" providerId="ADAL" clId="{0B2FDE20-CFCE-4E56-8FB4-162275B0EC5E}" dt="2020-08-24T15:43:04.669" v="2600" actId="1076"/>
          <ac:picMkLst>
            <pc:docMk/>
            <pc:sldMk cId="3117299028" sldId="317"/>
            <ac:picMk id="3" creationId="{82949025-ED90-43F0-B513-7878F0233538}"/>
          </ac:picMkLst>
        </pc:picChg>
      </pc:sldChg>
      <pc:sldChg chg="modSp mod modShow">
        <pc:chgData name="Chris Unwin" userId="ecb1ebdc-b4ce-451a-a330-7da45b58990a" providerId="ADAL" clId="{0B2FDE20-CFCE-4E56-8FB4-162275B0EC5E}" dt="2020-08-24T13:24:09.471" v="145" actId="1076"/>
        <pc:sldMkLst>
          <pc:docMk/>
          <pc:sldMk cId="1687623000" sldId="747"/>
        </pc:sldMkLst>
        <pc:spChg chg="mod">
          <ac:chgData name="Chris Unwin" userId="ecb1ebdc-b4ce-451a-a330-7da45b58990a" providerId="ADAL" clId="{0B2FDE20-CFCE-4E56-8FB4-162275B0EC5E}" dt="2020-08-24T13:24:09.471" v="145" actId="1076"/>
          <ac:spMkLst>
            <pc:docMk/>
            <pc:sldMk cId="1687623000" sldId="747"/>
            <ac:spMk id="6" creationId="{9E32BBF7-5591-495B-B517-8AA1E3F1C48A}"/>
          </ac:spMkLst>
        </pc:spChg>
      </pc:sldChg>
      <pc:sldChg chg="del">
        <pc:chgData name="Chris Unwin" userId="ecb1ebdc-b4ce-451a-a330-7da45b58990a" providerId="ADAL" clId="{0B2FDE20-CFCE-4E56-8FB4-162275B0EC5E}" dt="2020-08-24T15:47:18.409" v="2616" actId="47"/>
        <pc:sldMkLst>
          <pc:docMk/>
          <pc:sldMk cId="2258688722" sldId="748"/>
        </pc:sldMkLst>
      </pc:sldChg>
      <pc:sldChg chg="new del">
        <pc:chgData name="Chris Unwin" userId="ecb1ebdc-b4ce-451a-a330-7da45b58990a" providerId="ADAL" clId="{0B2FDE20-CFCE-4E56-8FB4-162275B0EC5E}" dt="2020-08-24T13:18:08.796" v="1" actId="2696"/>
        <pc:sldMkLst>
          <pc:docMk/>
          <pc:sldMk cId="2393249982" sldId="749"/>
        </pc:sldMkLst>
      </pc:sldChg>
      <pc:sldChg chg="modSp mod">
        <pc:chgData name="Chris Unwin" userId="ecb1ebdc-b4ce-451a-a330-7da45b58990a" providerId="ADAL" clId="{0B2FDE20-CFCE-4E56-8FB4-162275B0EC5E}" dt="2020-08-24T13:57:16.261" v="678" actId="14100"/>
        <pc:sldMkLst>
          <pc:docMk/>
          <pc:sldMk cId="91293372" sldId="4416"/>
        </pc:sldMkLst>
        <pc:spChg chg="mod">
          <ac:chgData name="Chris Unwin" userId="ecb1ebdc-b4ce-451a-a330-7da45b58990a" providerId="ADAL" clId="{0B2FDE20-CFCE-4E56-8FB4-162275B0EC5E}" dt="2020-08-24T13:57:16.261" v="678" actId="14100"/>
          <ac:spMkLst>
            <pc:docMk/>
            <pc:sldMk cId="91293372" sldId="4416"/>
            <ac:spMk id="2" creationId="{CD2CED47-A65B-4C5A-8762-8076583A325D}"/>
          </ac:spMkLst>
        </pc:spChg>
      </pc:sldChg>
      <pc:sldChg chg="modSp mod">
        <pc:chgData name="Chris Unwin" userId="ecb1ebdc-b4ce-451a-a330-7da45b58990a" providerId="ADAL" clId="{0B2FDE20-CFCE-4E56-8FB4-162275B0EC5E}" dt="2020-08-24T14:00:16.609" v="817" actId="114"/>
        <pc:sldMkLst>
          <pc:docMk/>
          <pc:sldMk cId="1946342106" sldId="4448"/>
        </pc:sldMkLst>
        <pc:spChg chg="mod">
          <ac:chgData name="Chris Unwin" userId="ecb1ebdc-b4ce-451a-a330-7da45b58990a" providerId="ADAL" clId="{0B2FDE20-CFCE-4E56-8FB4-162275B0EC5E}" dt="2020-08-24T14:00:16.609" v="817" actId="114"/>
          <ac:spMkLst>
            <pc:docMk/>
            <pc:sldMk cId="1946342106" sldId="4448"/>
            <ac:spMk id="2" creationId="{833FAEBE-F13D-4898-9076-9268D060BB67}"/>
          </ac:spMkLst>
        </pc:spChg>
        <pc:spChg chg="mod">
          <ac:chgData name="Chris Unwin" userId="ecb1ebdc-b4ce-451a-a330-7da45b58990a" providerId="ADAL" clId="{0B2FDE20-CFCE-4E56-8FB4-162275B0EC5E}" dt="2020-08-24T13:48:28.616" v="482" actId="20577"/>
          <ac:spMkLst>
            <pc:docMk/>
            <pc:sldMk cId="1946342106" sldId="4448"/>
            <ac:spMk id="3" creationId="{494E84AA-5EB7-49E2-957B-D4952AC640E1}"/>
          </ac:spMkLst>
        </pc:spChg>
        <pc:picChg chg="mod">
          <ac:chgData name="Chris Unwin" userId="ecb1ebdc-b4ce-451a-a330-7da45b58990a" providerId="ADAL" clId="{0B2FDE20-CFCE-4E56-8FB4-162275B0EC5E}" dt="2020-08-24T13:22:01.593" v="44" actId="14100"/>
          <ac:picMkLst>
            <pc:docMk/>
            <pc:sldMk cId="1946342106" sldId="4448"/>
            <ac:picMk id="2050" creationId="{F0D1B692-60B7-4572-A95E-A978E2D98D55}"/>
          </ac:picMkLst>
        </pc:picChg>
      </pc:sldChg>
      <pc:sldChg chg="new del">
        <pc:chgData name="Chris Unwin" userId="ecb1ebdc-b4ce-451a-a330-7da45b58990a" providerId="ADAL" clId="{0B2FDE20-CFCE-4E56-8FB4-162275B0EC5E}" dt="2020-08-24T13:22:58.339" v="84" actId="47"/>
        <pc:sldMkLst>
          <pc:docMk/>
          <pc:sldMk cId="2768456464" sldId="4449"/>
        </pc:sldMkLst>
      </pc:sldChg>
      <pc:sldChg chg="addSp delSp modSp mod modAnim">
        <pc:chgData name="Chris Unwin" userId="ecb1ebdc-b4ce-451a-a330-7da45b58990a" providerId="ADAL" clId="{0B2FDE20-CFCE-4E56-8FB4-162275B0EC5E}" dt="2020-08-24T13:34:26.411" v="240" actId="478"/>
        <pc:sldMkLst>
          <pc:docMk/>
          <pc:sldMk cId="1042706085" sldId="4450"/>
        </pc:sldMkLst>
        <pc:spChg chg="mod">
          <ac:chgData name="Chris Unwin" userId="ecb1ebdc-b4ce-451a-a330-7da45b58990a" providerId="ADAL" clId="{0B2FDE20-CFCE-4E56-8FB4-162275B0EC5E}" dt="2020-08-24T13:30:41.630" v="208" actId="20577"/>
          <ac:spMkLst>
            <pc:docMk/>
            <pc:sldMk cId="1042706085" sldId="4450"/>
            <ac:spMk id="3" creationId="{494E84AA-5EB7-49E2-957B-D4952AC640E1}"/>
          </ac:spMkLst>
        </pc:spChg>
        <pc:spChg chg="add del">
          <ac:chgData name="Chris Unwin" userId="ecb1ebdc-b4ce-451a-a330-7da45b58990a" providerId="ADAL" clId="{0B2FDE20-CFCE-4E56-8FB4-162275B0EC5E}" dt="2020-08-24T13:25:59.152" v="154" actId="478"/>
          <ac:spMkLst>
            <pc:docMk/>
            <pc:sldMk cId="1042706085" sldId="4450"/>
            <ac:spMk id="9" creationId="{689EEE60-F3FA-496B-800D-CBAA0325DDCF}"/>
          </ac:spMkLst>
        </pc:spChg>
        <pc:spChg chg="add mod">
          <ac:chgData name="Chris Unwin" userId="ecb1ebdc-b4ce-451a-a330-7da45b58990a" providerId="ADAL" clId="{0B2FDE20-CFCE-4E56-8FB4-162275B0EC5E}" dt="2020-08-24T13:29:22.896" v="168" actId="14100"/>
          <ac:spMkLst>
            <pc:docMk/>
            <pc:sldMk cId="1042706085" sldId="4450"/>
            <ac:spMk id="14" creationId="{4C8A3E1E-2636-4090-9918-B400806348C5}"/>
          </ac:spMkLst>
        </pc:spChg>
        <pc:spChg chg="add del mod">
          <ac:chgData name="Chris Unwin" userId="ecb1ebdc-b4ce-451a-a330-7da45b58990a" providerId="ADAL" clId="{0B2FDE20-CFCE-4E56-8FB4-162275B0EC5E}" dt="2020-08-24T13:34:22.627" v="233" actId="478"/>
          <ac:spMkLst>
            <pc:docMk/>
            <pc:sldMk cId="1042706085" sldId="4450"/>
            <ac:spMk id="15" creationId="{D097C6E6-0B06-4C63-A359-023677494F59}"/>
          </ac:spMkLst>
        </pc:spChg>
        <pc:spChg chg="add del mod">
          <ac:chgData name="Chris Unwin" userId="ecb1ebdc-b4ce-451a-a330-7da45b58990a" providerId="ADAL" clId="{0B2FDE20-CFCE-4E56-8FB4-162275B0EC5E}" dt="2020-08-24T13:34:23.282" v="234" actId="478"/>
          <ac:spMkLst>
            <pc:docMk/>
            <pc:sldMk cId="1042706085" sldId="4450"/>
            <ac:spMk id="25" creationId="{2AD7FCDF-0C1F-4B19-9D30-F5AD7FE70F06}"/>
          </ac:spMkLst>
        </pc:spChg>
        <pc:spChg chg="add del mod">
          <ac:chgData name="Chris Unwin" userId="ecb1ebdc-b4ce-451a-a330-7da45b58990a" providerId="ADAL" clId="{0B2FDE20-CFCE-4E56-8FB4-162275B0EC5E}" dt="2020-08-24T13:34:23.955" v="235" actId="478"/>
          <ac:spMkLst>
            <pc:docMk/>
            <pc:sldMk cId="1042706085" sldId="4450"/>
            <ac:spMk id="26" creationId="{C604810E-4E7A-470C-AEBF-B6404B5FF5A9}"/>
          </ac:spMkLst>
        </pc:spChg>
        <pc:spChg chg="add del mod">
          <ac:chgData name="Chris Unwin" userId="ecb1ebdc-b4ce-451a-a330-7da45b58990a" providerId="ADAL" clId="{0B2FDE20-CFCE-4E56-8FB4-162275B0EC5E}" dt="2020-08-24T13:34:24.563" v="236" actId="478"/>
          <ac:spMkLst>
            <pc:docMk/>
            <pc:sldMk cId="1042706085" sldId="4450"/>
            <ac:spMk id="27" creationId="{7AA10211-DB4A-431E-A2F3-B968759D163B}"/>
          </ac:spMkLst>
        </pc:spChg>
        <pc:spChg chg="add del mod">
          <ac:chgData name="Chris Unwin" userId="ecb1ebdc-b4ce-451a-a330-7da45b58990a" providerId="ADAL" clId="{0B2FDE20-CFCE-4E56-8FB4-162275B0EC5E}" dt="2020-08-24T13:34:25.002" v="238" actId="478"/>
          <ac:spMkLst>
            <pc:docMk/>
            <pc:sldMk cId="1042706085" sldId="4450"/>
            <ac:spMk id="28" creationId="{B9B30EAD-7EB2-4FEB-B40F-1F291E1DEA9A}"/>
          </ac:spMkLst>
        </pc:spChg>
        <pc:spChg chg="add del mod">
          <ac:chgData name="Chris Unwin" userId="ecb1ebdc-b4ce-451a-a330-7da45b58990a" providerId="ADAL" clId="{0B2FDE20-CFCE-4E56-8FB4-162275B0EC5E}" dt="2020-08-24T13:34:25.907" v="239" actId="478"/>
          <ac:spMkLst>
            <pc:docMk/>
            <pc:sldMk cId="1042706085" sldId="4450"/>
            <ac:spMk id="30" creationId="{5D789372-BD6F-4A62-8F0F-4E7E48CB0FC8}"/>
          </ac:spMkLst>
        </pc:spChg>
        <pc:spChg chg="add del">
          <ac:chgData name="Chris Unwin" userId="ecb1ebdc-b4ce-451a-a330-7da45b58990a" providerId="ADAL" clId="{0B2FDE20-CFCE-4E56-8FB4-162275B0EC5E}" dt="2020-08-24T13:32:16.930" v="230" actId="22"/>
          <ac:spMkLst>
            <pc:docMk/>
            <pc:sldMk cId="1042706085" sldId="4450"/>
            <ac:spMk id="32" creationId="{7A1E8324-6039-4D05-808B-EB685BB7B93D}"/>
          </ac:spMkLst>
        </pc:spChg>
        <pc:spChg chg="add del mod">
          <ac:chgData name="Chris Unwin" userId="ecb1ebdc-b4ce-451a-a330-7da45b58990a" providerId="ADAL" clId="{0B2FDE20-CFCE-4E56-8FB4-162275B0EC5E}" dt="2020-08-24T13:34:26.411" v="240" actId="478"/>
          <ac:spMkLst>
            <pc:docMk/>
            <pc:sldMk cId="1042706085" sldId="4450"/>
            <ac:spMk id="34" creationId="{EA98A62A-8FFF-4014-8454-CFD2EB83991C}"/>
          </ac:spMkLst>
        </pc:spChg>
        <pc:grpChg chg="del">
          <ac:chgData name="Chris Unwin" userId="ecb1ebdc-b4ce-451a-a330-7da45b58990a" providerId="ADAL" clId="{0B2FDE20-CFCE-4E56-8FB4-162275B0EC5E}" dt="2020-08-24T13:24:56.582" v="148" actId="478"/>
          <ac:grpSpMkLst>
            <pc:docMk/>
            <pc:sldMk cId="1042706085" sldId="4450"/>
            <ac:grpSpMk id="2" creationId="{081F5CA7-DB33-4476-99E5-EB82A06DE7A8}"/>
          </ac:grpSpMkLst>
        </pc:grpChg>
        <pc:picChg chg="add mod modCrop">
          <ac:chgData name="Chris Unwin" userId="ecb1ebdc-b4ce-451a-a330-7da45b58990a" providerId="ADAL" clId="{0B2FDE20-CFCE-4E56-8FB4-162275B0EC5E}" dt="2020-08-24T13:26:55.560" v="163" actId="732"/>
          <ac:picMkLst>
            <pc:docMk/>
            <pc:sldMk cId="1042706085" sldId="4450"/>
            <ac:picMk id="11" creationId="{D4959F66-D39F-44D0-B37D-9AD86090E5BF}"/>
          </ac:picMkLst>
        </pc:picChg>
      </pc:sldChg>
      <pc:sldChg chg="addSp delSp modSp add mod">
        <pc:chgData name="Chris Unwin" userId="ecb1ebdc-b4ce-451a-a330-7da45b58990a" providerId="ADAL" clId="{0B2FDE20-CFCE-4E56-8FB4-162275B0EC5E}" dt="2020-08-24T13:41:48.811" v="249" actId="115"/>
        <pc:sldMkLst>
          <pc:docMk/>
          <pc:sldMk cId="707056483" sldId="4451"/>
        </pc:sldMkLst>
        <pc:spChg chg="mod">
          <ac:chgData name="Chris Unwin" userId="ecb1ebdc-b4ce-451a-a330-7da45b58990a" providerId="ADAL" clId="{0B2FDE20-CFCE-4E56-8FB4-162275B0EC5E}" dt="2020-08-24T13:41:48.811" v="249" actId="115"/>
          <ac:spMkLst>
            <pc:docMk/>
            <pc:sldMk cId="707056483" sldId="4451"/>
            <ac:spMk id="3" creationId="{494E84AA-5EB7-49E2-957B-D4952AC640E1}"/>
          </ac:spMkLst>
        </pc:spChg>
        <pc:spChg chg="del">
          <ac:chgData name="Chris Unwin" userId="ecb1ebdc-b4ce-451a-a330-7da45b58990a" providerId="ADAL" clId="{0B2FDE20-CFCE-4E56-8FB4-162275B0EC5E}" dt="2020-08-24T13:29:57.382" v="184" actId="478"/>
          <ac:spMkLst>
            <pc:docMk/>
            <pc:sldMk cId="707056483" sldId="4451"/>
            <ac:spMk id="14" creationId="{4C8A3E1E-2636-4090-9918-B400806348C5}"/>
          </ac:spMkLst>
        </pc:spChg>
        <pc:picChg chg="del">
          <ac:chgData name="Chris Unwin" userId="ecb1ebdc-b4ce-451a-a330-7da45b58990a" providerId="ADAL" clId="{0B2FDE20-CFCE-4E56-8FB4-162275B0EC5E}" dt="2020-08-24T13:29:57.382" v="184" actId="478"/>
          <ac:picMkLst>
            <pc:docMk/>
            <pc:sldMk cId="707056483" sldId="4451"/>
            <ac:picMk id="11" creationId="{D4959F66-D39F-44D0-B37D-9AD86090E5BF}"/>
          </ac:picMkLst>
        </pc:picChg>
        <pc:picChg chg="add mod">
          <ac:chgData name="Chris Unwin" userId="ecb1ebdc-b4ce-451a-a330-7da45b58990a" providerId="ADAL" clId="{0B2FDE20-CFCE-4E56-8FB4-162275B0EC5E}" dt="2020-08-24T13:41:36.011" v="248" actId="1076"/>
          <ac:picMkLst>
            <pc:docMk/>
            <pc:sldMk cId="707056483" sldId="4451"/>
            <ac:picMk id="3074" creationId="{8E3F9DFB-1F4A-4DA8-B019-A4B725279C19}"/>
          </ac:picMkLst>
        </pc:picChg>
      </pc:sldChg>
      <pc:sldChg chg="modSp mod modShow">
        <pc:chgData name="Chris Unwin" userId="ecb1ebdc-b4ce-451a-a330-7da45b58990a" providerId="ADAL" clId="{0B2FDE20-CFCE-4E56-8FB4-162275B0EC5E}" dt="2020-08-24T13:58:17.199" v="741" actId="729"/>
        <pc:sldMkLst>
          <pc:docMk/>
          <pc:sldMk cId="4077328315" sldId="4452"/>
        </pc:sldMkLst>
        <pc:spChg chg="mod">
          <ac:chgData name="Chris Unwin" userId="ecb1ebdc-b4ce-451a-a330-7da45b58990a" providerId="ADAL" clId="{0B2FDE20-CFCE-4E56-8FB4-162275B0EC5E}" dt="2020-08-24T13:58:10.461" v="740" actId="1076"/>
          <ac:spMkLst>
            <pc:docMk/>
            <pc:sldMk cId="4077328315" sldId="4452"/>
            <ac:spMk id="3" creationId="{1B88BD2D-6D75-442A-A673-B9E618C67D54}"/>
          </ac:spMkLst>
        </pc:spChg>
        <pc:spChg chg="mod">
          <ac:chgData name="Chris Unwin" userId="ecb1ebdc-b4ce-451a-a330-7da45b58990a" providerId="ADAL" clId="{0B2FDE20-CFCE-4E56-8FB4-162275B0EC5E}" dt="2020-08-24T13:58:06.256" v="739" actId="1076"/>
          <ac:spMkLst>
            <pc:docMk/>
            <pc:sldMk cId="4077328315" sldId="4452"/>
            <ac:spMk id="4" creationId="{1AE16FB6-276C-49BF-A7EE-89916953517C}"/>
          </ac:spMkLst>
        </pc:spChg>
      </pc:sldChg>
      <pc:sldChg chg="modSp mod">
        <pc:chgData name="Chris Unwin" userId="ecb1ebdc-b4ce-451a-a330-7da45b58990a" providerId="ADAL" clId="{0B2FDE20-CFCE-4E56-8FB4-162275B0EC5E}" dt="2020-08-24T14:28:56.186" v="1784" actId="1076"/>
        <pc:sldMkLst>
          <pc:docMk/>
          <pc:sldMk cId="3321282908" sldId="4459"/>
        </pc:sldMkLst>
        <pc:spChg chg="mod">
          <ac:chgData name="Chris Unwin" userId="ecb1ebdc-b4ce-451a-a330-7da45b58990a" providerId="ADAL" clId="{0B2FDE20-CFCE-4E56-8FB4-162275B0EC5E}" dt="2020-08-24T14:08:56.246" v="1235" actId="20577"/>
          <ac:spMkLst>
            <pc:docMk/>
            <pc:sldMk cId="3321282908" sldId="4459"/>
            <ac:spMk id="3" creationId="{27C52839-B9E8-45EE-BB4A-EA750A7DCD81}"/>
          </ac:spMkLst>
        </pc:spChg>
        <pc:spChg chg="mod">
          <ac:chgData name="Chris Unwin" userId="ecb1ebdc-b4ce-451a-a330-7da45b58990a" providerId="ADAL" clId="{0B2FDE20-CFCE-4E56-8FB4-162275B0EC5E}" dt="2020-08-24T14:09:09.304" v="1258" actId="20577"/>
          <ac:spMkLst>
            <pc:docMk/>
            <pc:sldMk cId="3321282908" sldId="4459"/>
            <ac:spMk id="5" creationId="{88DD98C7-EA23-48C7-A57B-719CF2FFDF97}"/>
          </ac:spMkLst>
        </pc:spChg>
        <pc:spChg chg="mod">
          <ac:chgData name="Chris Unwin" userId="ecb1ebdc-b4ce-451a-a330-7da45b58990a" providerId="ADAL" clId="{0B2FDE20-CFCE-4E56-8FB4-162275B0EC5E}" dt="2020-08-24T14:28:56.186" v="1784" actId="1076"/>
          <ac:spMkLst>
            <pc:docMk/>
            <pc:sldMk cId="3321282908" sldId="4459"/>
            <ac:spMk id="6" creationId="{69155F84-C804-4975-A2A9-0038C698CD20}"/>
          </ac:spMkLst>
        </pc:spChg>
        <pc:picChg chg="mod">
          <ac:chgData name="Chris Unwin" userId="ecb1ebdc-b4ce-451a-a330-7da45b58990a" providerId="ADAL" clId="{0B2FDE20-CFCE-4E56-8FB4-162275B0EC5E}" dt="2020-08-24T14:28:45.530" v="1782" actId="14100"/>
          <ac:picMkLst>
            <pc:docMk/>
            <pc:sldMk cId="3321282908" sldId="4459"/>
            <ac:picMk id="1026" creationId="{34814906-D5E3-470A-B7A2-E0E0490C5CBB}"/>
          </ac:picMkLst>
        </pc:picChg>
      </pc:sldChg>
      <pc:sldChg chg="addSp delSp modSp mod delAnim modAnim">
        <pc:chgData name="Chris Unwin" userId="ecb1ebdc-b4ce-451a-a330-7da45b58990a" providerId="ADAL" clId="{0B2FDE20-CFCE-4E56-8FB4-162275B0EC5E}" dt="2020-08-24T14:23:27.183" v="1715" actId="14100"/>
        <pc:sldMkLst>
          <pc:docMk/>
          <pc:sldMk cId="3364755616" sldId="4460"/>
        </pc:sldMkLst>
        <pc:spChg chg="add mod">
          <ac:chgData name="Chris Unwin" userId="ecb1ebdc-b4ce-451a-a330-7da45b58990a" providerId="ADAL" clId="{0B2FDE20-CFCE-4E56-8FB4-162275B0EC5E}" dt="2020-08-24T14:05:50.619" v="1150" actId="1076"/>
          <ac:spMkLst>
            <pc:docMk/>
            <pc:sldMk cId="3364755616" sldId="4460"/>
            <ac:spMk id="2" creationId="{4CB2A70F-4645-4254-A6B9-98A4A7E23AE5}"/>
          </ac:spMkLst>
        </pc:spChg>
        <pc:spChg chg="mod">
          <ac:chgData name="Chris Unwin" userId="ecb1ebdc-b4ce-451a-a330-7da45b58990a" providerId="ADAL" clId="{0B2FDE20-CFCE-4E56-8FB4-162275B0EC5E}" dt="2020-08-24T14:03:47.715" v="1133" actId="20577"/>
          <ac:spMkLst>
            <pc:docMk/>
            <pc:sldMk cId="3364755616" sldId="4460"/>
            <ac:spMk id="3" creationId="{494E84AA-5EB7-49E2-957B-D4952AC640E1}"/>
          </ac:spMkLst>
        </pc:spChg>
        <pc:spChg chg="add mod">
          <ac:chgData name="Chris Unwin" userId="ecb1ebdc-b4ce-451a-a330-7da45b58990a" providerId="ADAL" clId="{0B2FDE20-CFCE-4E56-8FB4-162275B0EC5E}" dt="2020-08-24T14:23:27.183" v="1715" actId="14100"/>
          <ac:spMkLst>
            <pc:docMk/>
            <pc:sldMk cId="3364755616" sldId="4460"/>
            <ac:spMk id="6" creationId="{139157A1-1250-4ACF-AD09-288B6439E426}"/>
          </ac:spMkLst>
        </pc:spChg>
        <pc:spChg chg="add del mod">
          <ac:chgData name="Chris Unwin" userId="ecb1ebdc-b4ce-451a-a330-7da45b58990a" providerId="ADAL" clId="{0B2FDE20-CFCE-4E56-8FB4-162275B0EC5E}" dt="2020-08-24T14:04:35.791" v="1136" actId="478"/>
          <ac:spMkLst>
            <pc:docMk/>
            <pc:sldMk cId="3364755616" sldId="4460"/>
            <ac:spMk id="7" creationId="{27761A53-C2D4-47D6-B615-05CBCE9E4FB2}"/>
          </ac:spMkLst>
        </pc:spChg>
        <pc:spChg chg="del">
          <ac:chgData name="Chris Unwin" userId="ecb1ebdc-b4ce-451a-a330-7da45b58990a" providerId="ADAL" clId="{0B2FDE20-CFCE-4E56-8FB4-162275B0EC5E}" dt="2020-08-24T14:03:25.886" v="1131" actId="478"/>
          <ac:spMkLst>
            <pc:docMk/>
            <pc:sldMk cId="3364755616" sldId="4460"/>
            <ac:spMk id="14" creationId="{4C8A3E1E-2636-4090-9918-B400806348C5}"/>
          </ac:spMkLst>
        </pc:spChg>
      </pc:sldChg>
      <pc:sldChg chg="del">
        <pc:chgData name="Chris Unwin" userId="ecb1ebdc-b4ce-451a-a330-7da45b58990a" providerId="ADAL" clId="{0B2FDE20-CFCE-4E56-8FB4-162275B0EC5E}" dt="2020-08-24T14:08:22.737" v="1215" actId="47"/>
        <pc:sldMkLst>
          <pc:docMk/>
          <pc:sldMk cId="39458957" sldId="4461"/>
        </pc:sldMkLst>
      </pc:sldChg>
      <pc:sldChg chg="addSp modSp add mod modAnim">
        <pc:chgData name="Chris Unwin" userId="ecb1ebdc-b4ce-451a-a330-7da45b58990a" providerId="ADAL" clId="{0B2FDE20-CFCE-4E56-8FB4-162275B0EC5E}" dt="2020-08-24T14:23:21.956" v="1714" actId="14100"/>
        <pc:sldMkLst>
          <pc:docMk/>
          <pc:sldMk cId="608167746" sldId="4461"/>
        </pc:sldMkLst>
        <pc:spChg chg="mod">
          <ac:chgData name="Chris Unwin" userId="ecb1ebdc-b4ce-451a-a330-7da45b58990a" providerId="ADAL" clId="{0B2FDE20-CFCE-4E56-8FB4-162275B0EC5E}" dt="2020-08-24T14:23:21.956" v="1714" actId="14100"/>
          <ac:spMkLst>
            <pc:docMk/>
            <pc:sldMk cId="608167746" sldId="4461"/>
            <ac:spMk id="6" creationId="{139157A1-1250-4ACF-AD09-288B6439E426}"/>
          </ac:spMkLst>
        </pc:spChg>
        <pc:spChg chg="add mod">
          <ac:chgData name="Chris Unwin" userId="ecb1ebdc-b4ce-451a-a330-7da45b58990a" providerId="ADAL" clId="{0B2FDE20-CFCE-4E56-8FB4-162275B0EC5E}" dt="2020-08-24T14:23:17.948" v="1713" actId="14100"/>
          <ac:spMkLst>
            <pc:docMk/>
            <pc:sldMk cId="608167746" sldId="4461"/>
            <ac:spMk id="7" creationId="{FA035F4A-8E54-4544-A09F-CF7A4D27F8A2}"/>
          </ac:spMkLst>
        </pc:spChg>
      </pc:sldChg>
      <pc:sldChg chg="modSp del mod">
        <pc:chgData name="Chris Unwin" userId="ecb1ebdc-b4ce-451a-a330-7da45b58990a" providerId="ADAL" clId="{0B2FDE20-CFCE-4E56-8FB4-162275B0EC5E}" dt="2020-08-24T14:08:17.306" v="1214" actId="47"/>
        <pc:sldMkLst>
          <pc:docMk/>
          <pc:sldMk cId="308038817" sldId="4462"/>
        </pc:sldMkLst>
        <pc:spChg chg="mod">
          <ac:chgData name="Chris Unwin" userId="ecb1ebdc-b4ce-451a-a330-7da45b58990a" providerId="ADAL" clId="{0B2FDE20-CFCE-4E56-8FB4-162275B0EC5E}" dt="2020-08-24T14:07:04.588" v="1185" actId="20577"/>
          <ac:spMkLst>
            <pc:docMk/>
            <pc:sldMk cId="308038817" sldId="4462"/>
            <ac:spMk id="3" creationId="{27C52839-B9E8-45EE-BB4A-EA750A7DCD81}"/>
          </ac:spMkLst>
        </pc:spChg>
      </pc:sldChg>
      <pc:sldChg chg="add">
        <pc:chgData name="Chris Unwin" userId="ecb1ebdc-b4ce-451a-a330-7da45b58990a" providerId="ADAL" clId="{0B2FDE20-CFCE-4E56-8FB4-162275B0EC5E}" dt="2020-08-24T14:08:28.095" v="1216"/>
        <pc:sldMkLst>
          <pc:docMk/>
          <pc:sldMk cId="2252457449" sldId="4462"/>
        </pc:sldMkLst>
      </pc:sldChg>
      <pc:sldChg chg="add del">
        <pc:chgData name="Chris Unwin" userId="ecb1ebdc-b4ce-451a-a330-7da45b58990a" providerId="ADAL" clId="{0B2FDE20-CFCE-4E56-8FB4-162275B0EC5E}" dt="2020-08-24T14:22:46.656" v="1703" actId="47"/>
        <pc:sldMkLst>
          <pc:docMk/>
          <pc:sldMk cId="366518645" sldId="4463"/>
        </pc:sldMkLst>
      </pc:sldChg>
      <pc:sldChg chg="del">
        <pc:chgData name="Chris Unwin" userId="ecb1ebdc-b4ce-451a-a330-7da45b58990a" providerId="ADAL" clId="{0B2FDE20-CFCE-4E56-8FB4-162275B0EC5E}" dt="2020-08-24T14:08:17.306" v="1214" actId="47"/>
        <pc:sldMkLst>
          <pc:docMk/>
          <pc:sldMk cId="4250564615" sldId="4463"/>
        </pc:sldMkLst>
      </pc:sldChg>
      <pc:sldChg chg="modSp add mod">
        <pc:chgData name="Chris Unwin" userId="ecb1ebdc-b4ce-451a-a330-7da45b58990a" providerId="ADAL" clId="{0B2FDE20-CFCE-4E56-8FB4-162275B0EC5E}" dt="2020-08-24T15:29:15.469" v="2069" actId="20577"/>
        <pc:sldMkLst>
          <pc:docMk/>
          <pc:sldMk cId="2712346607" sldId="4464"/>
        </pc:sldMkLst>
        <pc:spChg chg="mod">
          <ac:chgData name="Chris Unwin" userId="ecb1ebdc-b4ce-451a-a330-7da45b58990a" providerId="ADAL" clId="{0B2FDE20-CFCE-4E56-8FB4-162275B0EC5E}" dt="2020-08-24T14:22:16.372" v="1680" actId="20577"/>
          <ac:spMkLst>
            <pc:docMk/>
            <pc:sldMk cId="2712346607" sldId="4464"/>
            <ac:spMk id="3" creationId="{27C52839-B9E8-45EE-BB4A-EA750A7DCD81}"/>
          </ac:spMkLst>
        </pc:spChg>
        <pc:spChg chg="mod">
          <ac:chgData name="Chris Unwin" userId="ecb1ebdc-b4ce-451a-a330-7da45b58990a" providerId="ADAL" clId="{0B2FDE20-CFCE-4E56-8FB4-162275B0EC5E}" dt="2020-08-24T14:22:36.291" v="1702" actId="20577"/>
          <ac:spMkLst>
            <pc:docMk/>
            <pc:sldMk cId="2712346607" sldId="4464"/>
            <ac:spMk id="5" creationId="{88DD98C7-EA23-48C7-A57B-719CF2FFDF97}"/>
          </ac:spMkLst>
        </pc:spChg>
        <pc:spChg chg="mod">
          <ac:chgData name="Chris Unwin" userId="ecb1ebdc-b4ce-451a-a330-7da45b58990a" providerId="ADAL" clId="{0B2FDE20-CFCE-4E56-8FB4-162275B0EC5E}" dt="2020-08-24T15:29:15.469" v="2069" actId="20577"/>
          <ac:spMkLst>
            <pc:docMk/>
            <pc:sldMk cId="2712346607" sldId="4464"/>
            <ac:spMk id="6" creationId="{69155F84-C804-4975-A2A9-0038C698CD20}"/>
          </ac:spMkLst>
        </pc:spChg>
        <pc:picChg chg="mod">
          <ac:chgData name="Chris Unwin" userId="ecb1ebdc-b4ce-451a-a330-7da45b58990a" providerId="ADAL" clId="{0B2FDE20-CFCE-4E56-8FB4-162275B0EC5E}" dt="2020-08-24T14:25:54.104" v="1767" actId="14100"/>
          <ac:picMkLst>
            <pc:docMk/>
            <pc:sldMk cId="2712346607" sldId="4464"/>
            <ac:picMk id="1026" creationId="{34814906-D5E3-470A-B7A2-E0E0490C5CBB}"/>
          </ac:picMkLst>
        </pc:picChg>
      </pc:sldChg>
      <pc:sldChg chg="del">
        <pc:chgData name="Chris Unwin" userId="ecb1ebdc-b4ce-451a-a330-7da45b58990a" providerId="ADAL" clId="{0B2FDE20-CFCE-4E56-8FB4-162275B0EC5E}" dt="2020-08-24T14:08:17.306" v="1214" actId="47"/>
        <pc:sldMkLst>
          <pc:docMk/>
          <pc:sldMk cId="2844760699" sldId="4464"/>
        </pc:sldMkLst>
      </pc:sldChg>
      <pc:sldChg chg="addSp delSp modSp add mod modAnim">
        <pc:chgData name="Chris Unwin" userId="ecb1ebdc-b4ce-451a-a330-7da45b58990a" providerId="ADAL" clId="{0B2FDE20-CFCE-4E56-8FB4-162275B0EC5E}" dt="2020-08-24T14:23:54.514" v="1721"/>
        <pc:sldMkLst>
          <pc:docMk/>
          <pc:sldMk cId="2069083488" sldId="4465"/>
        </pc:sldMkLst>
        <pc:spChg chg="mod">
          <ac:chgData name="Chris Unwin" userId="ecb1ebdc-b4ce-451a-a330-7da45b58990a" providerId="ADAL" clId="{0B2FDE20-CFCE-4E56-8FB4-162275B0EC5E}" dt="2020-08-24T14:23:35.467" v="1717" actId="14100"/>
          <ac:spMkLst>
            <pc:docMk/>
            <pc:sldMk cId="2069083488" sldId="4465"/>
            <ac:spMk id="6" creationId="{139157A1-1250-4ACF-AD09-288B6439E426}"/>
          </ac:spMkLst>
        </pc:spChg>
        <pc:spChg chg="mod">
          <ac:chgData name="Chris Unwin" userId="ecb1ebdc-b4ce-451a-a330-7da45b58990a" providerId="ADAL" clId="{0B2FDE20-CFCE-4E56-8FB4-162275B0EC5E}" dt="2020-08-24T14:23:33.579" v="1716" actId="14100"/>
          <ac:spMkLst>
            <pc:docMk/>
            <pc:sldMk cId="2069083488" sldId="4465"/>
            <ac:spMk id="7" creationId="{FA035F4A-8E54-4544-A09F-CF7A4D27F8A2}"/>
          </ac:spMkLst>
        </pc:spChg>
        <pc:spChg chg="add del mod">
          <ac:chgData name="Chris Unwin" userId="ecb1ebdc-b4ce-451a-a330-7da45b58990a" providerId="ADAL" clId="{0B2FDE20-CFCE-4E56-8FB4-162275B0EC5E}" dt="2020-08-24T14:23:38.760" v="1718" actId="478"/>
          <ac:spMkLst>
            <pc:docMk/>
            <pc:sldMk cId="2069083488" sldId="4465"/>
            <ac:spMk id="8" creationId="{165AE716-B81B-4E4E-9920-35987396A30D}"/>
          </ac:spMkLst>
        </pc:spChg>
        <pc:spChg chg="add mod">
          <ac:chgData name="Chris Unwin" userId="ecb1ebdc-b4ce-451a-a330-7da45b58990a" providerId="ADAL" clId="{0B2FDE20-CFCE-4E56-8FB4-162275B0EC5E}" dt="2020-08-24T14:23:49.060" v="1720" actId="1076"/>
          <ac:spMkLst>
            <pc:docMk/>
            <pc:sldMk cId="2069083488" sldId="4465"/>
            <ac:spMk id="10" creationId="{EF682208-652E-415A-8C88-5D74B78A2408}"/>
          </ac:spMkLst>
        </pc:spChg>
      </pc:sldChg>
      <pc:sldChg chg="addSp modSp add mod modAnim">
        <pc:chgData name="Chris Unwin" userId="ecb1ebdc-b4ce-451a-a330-7da45b58990a" providerId="ADAL" clId="{0B2FDE20-CFCE-4E56-8FB4-162275B0EC5E}" dt="2020-08-24T14:28:20.335" v="1781"/>
        <pc:sldMkLst>
          <pc:docMk/>
          <pc:sldMk cId="1952688464" sldId="4466"/>
        </pc:sldMkLst>
        <pc:spChg chg="add mod">
          <ac:chgData name="Chris Unwin" userId="ecb1ebdc-b4ce-451a-a330-7da45b58990a" providerId="ADAL" clId="{0B2FDE20-CFCE-4E56-8FB4-162275B0EC5E}" dt="2020-08-24T14:28:16.216" v="1780" actId="1076"/>
          <ac:spMkLst>
            <pc:docMk/>
            <pc:sldMk cId="1952688464" sldId="4466"/>
            <ac:spMk id="8" creationId="{7943E723-0513-4EB7-812B-DA29AB3DA389}"/>
          </ac:spMkLst>
        </pc:spChg>
      </pc:sldChg>
      <pc:sldChg chg="modSp add mod">
        <pc:chgData name="Chris Unwin" userId="ecb1ebdc-b4ce-451a-a330-7da45b58990a" providerId="ADAL" clId="{0B2FDE20-CFCE-4E56-8FB4-162275B0EC5E}" dt="2020-08-24T15:31:01.753" v="2331" actId="20577"/>
        <pc:sldMkLst>
          <pc:docMk/>
          <pc:sldMk cId="540209948" sldId="4467"/>
        </pc:sldMkLst>
        <pc:spChg chg="mod">
          <ac:chgData name="Chris Unwin" userId="ecb1ebdc-b4ce-451a-a330-7da45b58990a" providerId="ADAL" clId="{0B2FDE20-CFCE-4E56-8FB4-162275B0EC5E}" dt="2020-08-24T14:24:32.085" v="1741" actId="27636"/>
          <ac:spMkLst>
            <pc:docMk/>
            <pc:sldMk cId="540209948" sldId="4467"/>
            <ac:spMk id="3" creationId="{27C52839-B9E8-45EE-BB4A-EA750A7DCD81}"/>
          </ac:spMkLst>
        </pc:spChg>
        <pc:spChg chg="mod">
          <ac:chgData name="Chris Unwin" userId="ecb1ebdc-b4ce-451a-a330-7da45b58990a" providerId="ADAL" clId="{0B2FDE20-CFCE-4E56-8FB4-162275B0EC5E}" dt="2020-08-24T14:24:52.590" v="1762" actId="20577"/>
          <ac:spMkLst>
            <pc:docMk/>
            <pc:sldMk cId="540209948" sldId="4467"/>
            <ac:spMk id="5" creationId="{88DD98C7-EA23-48C7-A57B-719CF2FFDF97}"/>
          </ac:spMkLst>
        </pc:spChg>
        <pc:spChg chg="mod">
          <ac:chgData name="Chris Unwin" userId="ecb1ebdc-b4ce-451a-a330-7da45b58990a" providerId="ADAL" clId="{0B2FDE20-CFCE-4E56-8FB4-162275B0EC5E}" dt="2020-08-24T15:31:01.753" v="2331" actId="20577"/>
          <ac:spMkLst>
            <pc:docMk/>
            <pc:sldMk cId="540209948" sldId="4467"/>
            <ac:spMk id="6" creationId="{69155F84-C804-4975-A2A9-0038C698CD20}"/>
          </ac:spMkLst>
        </pc:spChg>
        <pc:picChg chg="mod">
          <ac:chgData name="Chris Unwin" userId="ecb1ebdc-b4ce-451a-a330-7da45b58990a" providerId="ADAL" clId="{0B2FDE20-CFCE-4E56-8FB4-162275B0EC5E}" dt="2020-08-24T14:27:14.571" v="1770" actId="14100"/>
          <ac:picMkLst>
            <pc:docMk/>
            <pc:sldMk cId="540209948" sldId="4467"/>
            <ac:picMk id="1026" creationId="{34814906-D5E3-470A-B7A2-E0E0490C5CBB}"/>
          </ac:picMkLst>
        </pc:picChg>
      </pc:sldChg>
      <pc:sldChg chg="addSp delSp modSp add del mod">
        <pc:chgData name="Chris Unwin" userId="ecb1ebdc-b4ce-451a-a330-7da45b58990a" providerId="ADAL" clId="{0B2FDE20-CFCE-4E56-8FB4-162275B0EC5E}" dt="2020-08-24T15:42:14.129" v="2591" actId="2696"/>
        <pc:sldMkLst>
          <pc:docMk/>
          <pc:sldMk cId="3120514403" sldId="4468"/>
        </pc:sldMkLst>
        <pc:spChg chg="mod">
          <ac:chgData name="Chris Unwin" userId="ecb1ebdc-b4ce-451a-a330-7da45b58990a" providerId="ADAL" clId="{0B2FDE20-CFCE-4E56-8FB4-162275B0EC5E}" dt="2020-08-24T15:41:07.726" v="2561" actId="207"/>
          <ac:spMkLst>
            <pc:docMk/>
            <pc:sldMk cId="3120514403" sldId="4468"/>
            <ac:spMk id="3" creationId="{1B88BD2D-6D75-442A-A673-B9E618C67D54}"/>
          </ac:spMkLst>
        </pc:spChg>
        <pc:spChg chg="del mod">
          <ac:chgData name="Chris Unwin" userId="ecb1ebdc-b4ce-451a-a330-7da45b58990a" providerId="ADAL" clId="{0B2FDE20-CFCE-4E56-8FB4-162275B0EC5E}" dt="2020-08-24T15:32:20.482" v="2353" actId="478"/>
          <ac:spMkLst>
            <pc:docMk/>
            <pc:sldMk cId="3120514403" sldId="4468"/>
            <ac:spMk id="4" creationId="{1AE16FB6-276C-49BF-A7EE-89916953517C}"/>
          </ac:spMkLst>
        </pc:spChg>
        <pc:spChg chg="del">
          <ac:chgData name="Chris Unwin" userId="ecb1ebdc-b4ce-451a-a330-7da45b58990a" providerId="ADAL" clId="{0B2FDE20-CFCE-4E56-8FB4-162275B0EC5E}" dt="2020-08-24T15:32:26.307" v="2354" actId="478"/>
          <ac:spMkLst>
            <pc:docMk/>
            <pc:sldMk cId="3120514403" sldId="4468"/>
            <ac:spMk id="5" creationId="{A0DA0743-05EE-4F03-98B8-5C5488F0E2F5}"/>
          </ac:spMkLst>
        </pc:spChg>
        <pc:spChg chg="add del ord">
          <ac:chgData name="Chris Unwin" userId="ecb1ebdc-b4ce-451a-a330-7da45b58990a" providerId="ADAL" clId="{0B2FDE20-CFCE-4E56-8FB4-162275B0EC5E}" dt="2020-08-24T15:40:42.401" v="2516" actId="478"/>
          <ac:spMkLst>
            <pc:docMk/>
            <pc:sldMk cId="3120514403" sldId="4468"/>
            <ac:spMk id="6" creationId="{5B77DFC2-97DB-4FCD-90B8-7F364A346529}"/>
          </ac:spMkLst>
        </pc:spChg>
        <pc:spChg chg="add del mod">
          <ac:chgData name="Chris Unwin" userId="ecb1ebdc-b4ce-451a-a330-7da45b58990a" providerId="ADAL" clId="{0B2FDE20-CFCE-4E56-8FB4-162275B0EC5E}" dt="2020-08-24T15:42:06.756" v="2589" actId="21"/>
          <ac:spMkLst>
            <pc:docMk/>
            <pc:sldMk cId="3120514403" sldId="4468"/>
            <ac:spMk id="8" creationId="{19577A34-D57B-47DE-B3E4-40548C8244EE}"/>
          </ac:spMkLst>
        </pc:spChg>
        <pc:picChg chg="del">
          <ac:chgData name="Chris Unwin" userId="ecb1ebdc-b4ce-451a-a330-7da45b58990a" providerId="ADAL" clId="{0B2FDE20-CFCE-4E56-8FB4-162275B0EC5E}" dt="2020-08-24T15:41:11.447" v="2562" actId="478"/>
          <ac:picMkLst>
            <pc:docMk/>
            <pc:sldMk cId="3120514403" sldId="4468"/>
            <ac:picMk id="2" creationId="{F6468E8D-E523-4612-BD3E-2440D426450C}"/>
          </ac:picMkLst>
        </pc:picChg>
        <pc:picChg chg="add del mod">
          <ac:chgData name="Chris Unwin" userId="ecb1ebdc-b4ce-451a-a330-7da45b58990a" providerId="ADAL" clId="{0B2FDE20-CFCE-4E56-8FB4-162275B0EC5E}" dt="2020-08-24T15:41:16.593" v="2563" actId="478"/>
          <ac:picMkLst>
            <pc:docMk/>
            <pc:sldMk cId="3120514403" sldId="4468"/>
            <ac:picMk id="1028" creationId="{85B08C6C-EF70-45D7-849E-0DF1FFDC4D03}"/>
          </ac:picMkLst>
        </pc:picChg>
      </pc:sldChg>
      <pc:sldChg chg="addSp delSp modSp mod delAnim">
        <pc:chgData name="Chris Unwin" userId="ecb1ebdc-b4ce-451a-a330-7da45b58990a" providerId="ADAL" clId="{0B2FDE20-CFCE-4E56-8FB4-162275B0EC5E}" dt="2020-08-24T15:43:30.941" v="2603" actId="1076"/>
        <pc:sldMkLst>
          <pc:docMk/>
          <pc:sldMk cId="1309414005" sldId="4469"/>
        </pc:sldMkLst>
        <pc:spChg chg="del">
          <ac:chgData name="Chris Unwin" userId="ecb1ebdc-b4ce-451a-a330-7da45b58990a" providerId="ADAL" clId="{0B2FDE20-CFCE-4E56-8FB4-162275B0EC5E}" dt="2020-08-24T15:42:00.891" v="2588" actId="478"/>
          <ac:spMkLst>
            <pc:docMk/>
            <pc:sldMk cId="1309414005" sldId="4469"/>
            <ac:spMk id="2" creationId="{4CB2A70F-4645-4254-A6B9-98A4A7E23AE5}"/>
          </ac:spMkLst>
        </pc:spChg>
        <pc:spChg chg="mod">
          <ac:chgData name="Chris Unwin" userId="ecb1ebdc-b4ce-451a-a330-7da45b58990a" providerId="ADAL" clId="{0B2FDE20-CFCE-4E56-8FB4-162275B0EC5E}" dt="2020-08-24T15:41:56.247" v="2586" actId="20577"/>
          <ac:spMkLst>
            <pc:docMk/>
            <pc:sldMk cId="1309414005" sldId="4469"/>
            <ac:spMk id="3" creationId="{494E84AA-5EB7-49E2-957B-D4952AC640E1}"/>
          </ac:spMkLst>
        </pc:spChg>
        <pc:spChg chg="del">
          <ac:chgData name="Chris Unwin" userId="ecb1ebdc-b4ce-451a-a330-7da45b58990a" providerId="ADAL" clId="{0B2FDE20-CFCE-4E56-8FB4-162275B0EC5E}" dt="2020-08-24T15:42:00.891" v="2588" actId="478"/>
          <ac:spMkLst>
            <pc:docMk/>
            <pc:sldMk cId="1309414005" sldId="4469"/>
            <ac:spMk id="6" creationId="{139157A1-1250-4ACF-AD09-288B6439E426}"/>
          </ac:spMkLst>
        </pc:spChg>
        <pc:spChg chg="del">
          <ac:chgData name="Chris Unwin" userId="ecb1ebdc-b4ce-451a-a330-7da45b58990a" providerId="ADAL" clId="{0B2FDE20-CFCE-4E56-8FB4-162275B0EC5E}" dt="2020-08-24T15:42:00.891" v="2588" actId="478"/>
          <ac:spMkLst>
            <pc:docMk/>
            <pc:sldMk cId="1309414005" sldId="4469"/>
            <ac:spMk id="7" creationId="{FA035F4A-8E54-4544-A09F-CF7A4D27F8A2}"/>
          </ac:spMkLst>
        </pc:spChg>
        <pc:spChg chg="del">
          <ac:chgData name="Chris Unwin" userId="ecb1ebdc-b4ce-451a-a330-7da45b58990a" providerId="ADAL" clId="{0B2FDE20-CFCE-4E56-8FB4-162275B0EC5E}" dt="2020-08-24T15:42:00.891" v="2588" actId="478"/>
          <ac:spMkLst>
            <pc:docMk/>
            <pc:sldMk cId="1309414005" sldId="4469"/>
            <ac:spMk id="8" creationId="{7943E723-0513-4EB7-812B-DA29AB3DA389}"/>
          </ac:spMkLst>
        </pc:spChg>
        <pc:spChg chg="add mod">
          <ac:chgData name="Chris Unwin" userId="ecb1ebdc-b4ce-451a-a330-7da45b58990a" providerId="ADAL" clId="{0B2FDE20-CFCE-4E56-8FB4-162275B0EC5E}" dt="2020-08-24T15:42:55.114" v="2597" actId="1076"/>
          <ac:spMkLst>
            <pc:docMk/>
            <pc:sldMk cId="1309414005" sldId="4469"/>
            <ac:spMk id="9" creationId="{D066EF30-A916-4456-9B32-B04D85E0D717}"/>
          </ac:spMkLst>
        </pc:spChg>
        <pc:spChg chg="del">
          <ac:chgData name="Chris Unwin" userId="ecb1ebdc-b4ce-451a-a330-7da45b58990a" providerId="ADAL" clId="{0B2FDE20-CFCE-4E56-8FB4-162275B0EC5E}" dt="2020-08-24T15:42:00.891" v="2588" actId="478"/>
          <ac:spMkLst>
            <pc:docMk/>
            <pc:sldMk cId="1309414005" sldId="4469"/>
            <ac:spMk id="10" creationId="{EF682208-652E-415A-8C88-5D74B78A2408}"/>
          </ac:spMkLst>
        </pc:spChg>
        <pc:picChg chg="del">
          <ac:chgData name="Chris Unwin" userId="ecb1ebdc-b4ce-451a-a330-7da45b58990a" providerId="ADAL" clId="{0B2FDE20-CFCE-4E56-8FB4-162275B0EC5E}" dt="2020-08-24T15:41:58.510" v="2587" actId="478"/>
          <ac:picMkLst>
            <pc:docMk/>
            <pc:sldMk cId="1309414005" sldId="4469"/>
            <ac:picMk id="11" creationId="{D4959F66-D39F-44D0-B37D-9AD86090E5BF}"/>
          </ac:picMkLst>
        </pc:picChg>
        <pc:picChg chg="add mod">
          <ac:chgData name="Chris Unwin" userId="ecb1ebdc-b4ce-451a-a330-7da45b58990a" providerId="ADAL" clId="{0B2FDE20-CFCE-4E56-8FB4-162275B0EC5E}" dt="2020-08-24T15:43:30.941" v="2603" actId="1076"/>
          <ac:picMkLst>
            <pc:docMk/>
            <pc:sldMk cId="1309414005" sldId="4469"/>
            <ac:picMk id="4098" creationId="{7A3EE065-AB91-409A-9B17-28A5C1949D60}"/>
          </ac:picMkLst>
        </pc:picChg>
      </pc:sldChg>
      <pc:sldChg chg="add del">
        <pc:chgData name="Chris Unwin" userId="ecb1ebdc-b4ce-451a-a330-7da45b58990a" providerId="ADAL" clId="{0B2FDE20-CFCE-4E56-8FB4-162275B0EC5E}" dt="2020-08-24T15:39:22.196" v="2504" actId="47"/>
        <pc:sldMkLst>
          <pc:docMk/>
          <pc:sldMk cId="3602932354" sldId="4469"/>
        </pc:sldMkLst>
      </pc:sldChg>
      <pc:sldChg chg="addSp delSp modSp add mod">
        <pc:chgData name="Chris Unwin" userId="ecb1ebdc-b4ce-451a-a330-7da45b58990a" providerId="ADAL" clId="{0B2FDE20-CFCE-4E56-8FB4-162275B0EC5E}" dt="2020-08-24T15:46:51.827" v="2614" actId="14100"/>
        <pc:sldMkLst>
          <pc:docMk/>
          <pc:sldMk cId="626142572" sldId="4470"/>
        </pc:sldMkLst>
        <pc:spChg chg="add del mod">
          <ac:chgData name="Chris Unwin" userId="ecb1ebdc-b4ce-451a-a330-7da45b58990a" providerId="ADAL" clId="{0B2FDE20-CFCE-4E56-8FB4-162275B0EC5E}" dt="2020-08-24T15:46:24.653" v="2608" actId="478"/>
          <ac:spMkLst>
            <pc:docMk/>
            <pc:sldMk cId="626142572" sldId="4470"/>
            <ac:spMk id="4" creationId="{87A79A6E-3E17-47ED-9251-FCC98D578A60}"/>
          </ac:spMkLst>
        </pc:spChg>
        <pc:spChg chg="add del mod">
          <ac:chgData name="Chris Unwin" userId="ecb1ebdc-b4ce-451a-a330-7da45b58990a" providerId="ADAL" clId="{0B2FDE20-CFCE-4E56-8FB4-162275B0EC5E}" dt="2020-08-24T15:46:29.125" v="2610" actId="478"/>
          <ac:spMkLst>
            <pc:docMk/>
            <pc:sldMk cId="626142572" sldId="4470"/>
            <ac:spMk id="6" creationId="{0EB3250A-33CA-4997-BF0E-2B457C4914CA}"/>
          </ac:spMkLst>
        </pc:spChg>
        <pc:spChg chg="del">
          <ac:chgData name="Chris Unwin" userId="ecb1ebdc-b4ce-451a-a330-7da45b58990a" providerId="ADAL" clId="{0B2FDE20-CFCE-4E56-8FB4-162275B0EC5E}" dt="2020-08-24T15:46:27.338" v="2609" actId="478"/>
          <ac:spMkLst>
            <pc:docMk/>
            <pc:sldMk cId="626142572" sldId="4470"/>
            <ac:spMk id="17" creationId="{3C9D7559-36C4-48AD-8BCE-A293EC13028E}"/>
          </ac:spMkLst>
        </pc:spChg>
        <pc:picChg chg="del">
          <ac:chgData name="Chris Unwin" userId="ecb1ebdc-b4ce-451a-a330-7da45b58990a" providerId="ADAL" clId="{0B2FDE20-CFCE-4E56-8FB4-162275B0EC5E}" dt="2020-08-24T15:46:23.134" v="2607" actId="478"/>
          <ac:picMkLst>
            <pc:docMk/>
            <pc:sldMk cId="626142572" sldId="4470"/>
            <ac:picMk id="3" creationId="{82949025-ED90-43F0-B513-7878F0233538}"/>
          </ac:picMkLst>
        </pc:picChg>
        <pc:picChg chg="add mod">
          <ac:chgData name="Chris Unwin" userId="ecb1ebdc-b4ce-451a-a330-7da45b58990a" providerId="ADAL" clId="{0B2FDE20-CFCE-4E56-8FB4-162275B0EC5E}" dt="2020-08-24T15:46:51.827" v="2614" actId="14100"/>
          <ac:picMkLst>
            <pc:docMk/>
            <pc:sldMk cId="626142572" sldId="4470"/>
            <ac:picMk id="9218" creationId="{79175D55-591B-46FA-BCC0-09942F41AF03}"/>
          </ac:picMkLst>
        </pc:picChg>
      </pc:sldChg>
      <pc:sldChg chg="del">
        <pc:chgData name="Chris Unwin" userId="ecb1ebdc-b4ce-451a-a330-7da45b58990a" providerId="ADAL" clId="{0B2FDE20-CFCE-4E56-8FB4-162275B0EC5E}" dt="2020-08-24T15:46:05.108" v="2604" actId="47"/>
        <pc:sldMkLst>
          <pc:docMk/>
          <pc:sldMk cId="1190139693" sldId="4470"/>
        </pc:sldMkLst>
      </pc:sldChg>
      <pc:sldMasterChg chg="delSldLayout">
        <pc:chgData name="Chris Unwin" userId="ecb1ebdc-b4ce-451a-a330-7da45b58990a" providerId="ADAL" clId="{0B2FDE20-CFCE-4E56-8FB4-162275B0EC5E}" dt="2020-08-24T15:46:17.379" v="2605" actId="47"/>
        <pc:sldMasterMkLst>
          <pc:docMk/>
          <pc:sldMasterMk cId="3827386225" sldId="2147483674"/>
        </pc:sldMasterMkLst>
        <pc:sldLayoutChg chg="del">
          <pc:chgData name="Chris Unwin" userId="ecb1ebdc-b4ce-451a-a330-7da45b58990a" providerId="ADAL" clId="{0B2FDE20-CFCE-4E56-8FB4-162275B0EC5E}" dt="2020-08-24T15:46:17.379" v="2605" actId="47"/>
          <pc:sldLayoutMkLst>
            <pc:docMk/>
            <pc:sldMasterMk cId="3827386225" sldId="2147483674"/>
            <pc:sldLayoutMk cId="4113039611"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7F16-03E0-4122-8000-FD95B71C5CE2}" type="datetimeFigureOut">
              <a:rPr lang="en-GB" smtClean="0"/>
              <a:t>24/08/2020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16482-82AB-4570-8F23-F2E2853748D0}" type="slidenum">
              <a:rPr lang="en-GB" smtClean="0"/>
              <a:t>‹#›</a:t>
            </a:fld>
            <a:endParaRPr lang="en-GB"/>
          </a:p>
        </p:txBody>
      </p:sp>
    </p:spTree>
    <p:extLst>
      <p:ext uri="{BB962C8B-B14F-4D97-AF65-F5344CB8AC3E}">
        <p14:creationId xmlns:p14="http://schemas.microsoft.com/office/powerpoint/2010/main" val="42921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yPpMuUXm78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devops/organizations/security/about-security-roles?view=azure-devop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devops/organizations/security/about-security-roles?view=azure-devop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Photo: </a:t>
            </a:r>
            <a:r>
              <a:rPr lang="en-GB">
                <a:hlinkClick r:id="rId3"/>
              </a:rPr>
              <a:t>https://unsplash.com/photos/yPpMuUXm78A</a:t>
            </a:r>
            <a:endParaRPr lang="en-GB"/>
          </a:p>
        </p:txBody>
      </p:sp>
      <p:sp>
        <p:nvSpPr>
          <p:cNvPr id="4" name="Slide Number Placeholder 3"/>
          <p:cNvSpPr>
            <a:spLocks noGrp="1"/>
          </p:cNvSpPr>
          <p:nvPr>
            <p:ph type="sldNum" sz="quarter" idx="5"/>
          </p:nvPr>
        </p:nvSpPr>
        <p:spPr/>
        <p:txBody>
          <a:bodyPr/>
          <a:lstStyle/>
          <a:p>
            <a:fld id="{B65A0735-1001-4741-87BE-B69024B6C47E}" type="slidenum">
              <a:rPr lang="en-GB" smtClean="0"/>
              <a:t>4</a:t>
            </a:fld>
            <a:endParaRPr lang="en-GB"/>
          </a:p>
        </p:txBody>
      </p:sp>
    </p:spTree>
    <p:extLst>
      <p:ext uri="{BB962C8B-B14F-4D97-AF65-F5344CB8AC3E}">
        <p14:creationId xmlns:p14="http://schemas.microsoft.com/office/powerpoint/2010/main" val="319380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8561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8074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won’t use this slide in the webinar unless anyone asks a related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do have a client to use this slide with </a:t>
            </a:r>
            <a:r>
              <a:rPr lang="en-US">
                <a:sym typeface="Wingdings" panose="05000000000000000000" pitchFamily="2" charset="2"/>
              </a:rPr>
              <a:t> </a:t>
            </a:r>
            <a:endParaRPr lang="en-US"/>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3 components to secure targets in Legacy TFS / Azure DevOps…</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who can create new pipelines</a:t>
            </a:r>
            <a:r>
              <a:rPr lang="en-US" sz="1200" kern="1200">
                <a:solidFill>
                  <a:schemeClr val="tx1"/>
                </a:solidFill>
                <a:effectLst/>
                <a:latin typeface="+mn-lt"/>
                <a:ea typeface="+mn-ea"/>
                <a:cs typeface="+mn-cs"/>
              </a:rPr>
              <a:t>: Create an Agent Pool for Production SQL Server Instances and use the </a:t>
            </a:r>
            <a:r>
              <a:rPr lang="en-US" sz="1200" u="sng" kern="1200">
                <a:solidFill>
                  <a:schemeClr val="tx1"/>
                </a:solidFill>
                <a:effectLst/>
                <a:latin typeface="+mn-lt"/>
                <a:ea typeface="+mn-ea"/>
                <a:cs typeface="+mn-cs"/>
                <a:hlinkClick r:id="rId3"/>
              </a:rPr>
              <a:t>security properties</a:t>
            </a:r>
            <a:r>
              <a:rPr lang="en-US" sz="1200" kern="1200">
                <a:solidFill>
                  <a:schemeClr val="tx1"/>
                </a:solidFill>
                <a:effectLst/>
                <a:latin typeface="+mn-lt"/>
                <a:ea typeface="+mn-ea"/>
                <a:cs typeface="+mn-cs"/>
              </a:rPr>
              <a:t> on the agent pool to limit who can create pipelines using that agent pool. For those who need to see the progress of pipelines/monitor deployments, there is a ‘Reader’ role.</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Effect</a:t>
            </a:r>
            <a:r>
              <a:rPr lang="en-US" sz="1200" kern="1200">
                <a:solidFill>
                  <a:schemeClr val="tx1"/>
                </a:solidFill>
                <a:effectLst/>
                <a:latin typeface="+mn-lt"/>
                <a:ea typeface="+mn-ea"/>
                <a:cs typeface="+mn-cs"/>
              </a:rPr>
              <a:t>: This prohibits users from accidentally creating pipelines which deploy to production or implementing a quick new pipeline “workaround” without proper approval</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what the agent can do: </a:t>
            </a:r>
            <a:r>
              <a:rPr lang="en-US" sz="1200" kern="1200">
                <a:solidFill>
                  <a:schemeClr val="tx1"/>
                </a:solidFill>
                <a:effectLst/>
                <a:latin typeface="+mn-lt"/>
                <a:ea typeface="+mn-ea"/>
                <a:cs typeface="+mn-cs"/>
              </a:rPr>
              <a:t>When the agent is installed on the production SQL Server, the agent pool is configured, as well as the account used by the agent. This account can be tailored to only have permissions to that SQL Server instance (or a subset, as long as you ensure that it has permissions for the code you will be deploying).</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Effect:</a:t>
            </a:r>
            <a:r>
              <a:rPr lang="en-US" sz="1200" kern="1200">
                <a:solidFill>
                  <a:schemeClr val="tx1"/>
                </a:solidFill>
                <a:effectLst/>
                <a:latin typeface="+mn-lt"/>
                <a:ea typeface="+mn-ea"/>
                <a:cs typeface="+mn-cs"/>
              </a:rPr>
              <a:t> Should people be concerned about the agent being used to communicate with other SQL Instances across the network in production, this limits the scope of what can be done from the agent.</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what can be done within an existing release pipeline</a:t>
            </a:r>
            <a:r>
              <a:rPr lang="en-US" sz="1200" kern="1200">
                <a:solidFill>
                  <a:schemeClr val="tx1"/>
                </a:solidFill>
                <a:effectLst/>
                <a:latin typeface="+mn-lt"/>
                <a:ea typeface="+mn-ea"/>
                <a:cs typeface="+mn-cs"/>
              </a:rPr>
              <a:t>: there are two configurable areas here:</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Who can run vs edit vs view the pipeline: </a:t>
            </a:r>
            <a:r>
              <a:rPr lang="en-US" sz="1200" kern="1200">
                <a:solidFill>
                  <a:schemeClr val="tx1"/>
                </a:solidFill>
                <a:effectLst/>
                <a:latin typeface="+mn-lt"/>
                <a:ea typeface="+mn-ea"/>
                <a:cs typeface="+mn-cs"/>
              </a:rPr>
              <a:t>Pipeline security can be configured to allow people to interact with an existing pipeline in many different ways – for instance to be able to execute the pipeline but not edit the definition</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Approvals within the pipeline</a:t>
            </a:r>
            <a:r>
              <a:rPr lang="en-US" sz="1200" kern="1200">
                <a:solidFill>
                  <a:schemeClr val="tx1"/>
                </a:solidFill>
                <a:effectLst/>
                <a:latin typeface="+mn-lt"/>
                <a:ea typeface="+mn-ea"/>
                <a:cs typeface="+mn-cs"/>
              </a:rPr>
              <a:t>: Stages may be edited to set approvals, such as a pre-approval step before a production deployment of a release artifact (or wherever desired)</a:t>
            </a:r>
            <a:endParaRPr lang="en-US" sz="14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8CD4FD8-FADC-4186-9D78-651AA31CF236}" type="slidenum">
              <a:rPr lang="en-US" smtClean="0"/>
              <a:t>20</a:t>
            </a:fld>
            <a:endParaRPr lang="en-US"/>
          </a:p>
        </p:txBody>
      </p:sp>
    </p:spTree>
    <p:extLst>
      <p:ext uri="{BB962C8B-B14F-4D97-AF65-F5344CB8AC3E}">
        <p14:creationId xmlns:p14="http://schemas.microsoft.com/office/powerpoint/2010/main" val="221264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won’t use this slide in the webinar unless anyone asks a related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do have a client to use this slide with </a:t>
            </a:r>
            <a:r>
              <a:rPr lang="en-US">
                <a:sym typeface="Wingdings" panose="05000000000000000000" pitchFamily="2" charset="2"/>
              </a:rPr>
              <a:t> </a:t>
            </a:r>
            <a:endParaRPr lang="en-US"/>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3 components to secure targets in Legacy TFS / Azure DevOps…</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who can create new pipelines</a:t>
            </a:r>
            <a:r>
              <a:rPr lang="en-US" sz="1200" kern="1200">
                <a:solidFill>
                  <a:schemeClr val="tx1"/>
                </a:solidFill>
                <a:effectLst/>
                <a:latin typeface="+mn-lt"/>
                <a:ea typeface="+mn-ea"/>
                <a:cs typeface="+mn-cs"/>
              </a:rPr>
              <a:t>: Create an Agent Pool for Production SQL Server Instances and use the </a:t>
            </a:r>
            <a:r>
              <a:rPr lang="en-US" sz="1200" u="sng" kern="1200">
                <a:solidFill>
                  <a:schemeClr val="tx1"/>
                </a:solidFill>
                <a:effectLst/>
                <a:latin typeface="+mn-lt"/>
                <a:ea typeface="+mn-ea"/>
                <a:cs typeface="+mn-cs"/>
                <a:hlinkClick r:id="rId3"/>
              </a:rPr>
              <a:t>security properties</a:t>
            </a:r>
            <a:r>
              <a:rPr lang="en-US" sz="1200" kern="1200">
                <a:solidFill>
                  <a:schemeClr val="tx1"/>
                </a:solidFill>
                <a:effectLst/>
                <a:latin typeface="+mn-lt"/>
                <a:ea typeface="+mn-ea"/>
                <a:cs typeface="+mn-cs"/>
              </a:rPr>
              <a:t> on the agent pool to limit who can create pipelines using that agent pool. For those who need to see the progress of pipelines/monitor deployments, there is a ‘Reader’ role.</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Effect</a:t>
            </a:r>
            <a:r>
              <a:rPr lang="en-US" sz="1200" kern="1200">
                <a:solidFill>
                  <a:schemeClr val="tx1"/>
                </a:solidFill>
                <a:effectLst/>
                <a:latin typeface="+mn-lt"/>
                <a:ea typeface="+mn-ea"/>
                <a:cs typeface="+mn-cs"/>
              </a:rPr>
              <a:t>: This prohibits users from accidentally creating pipelines which deploy to production or implementing a quick new pipeline “workaround” without proper approval</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what the agent can do: </a:t>
            </a:r>
            <a:r>
              <a:rPr lang="en-US" sz="1200" kern="1200">
                <a:solidFill>
                  <a:schemeClr val="tx1"/>
                </a:solidFill>
                <a:effectLst/>
                <a:latin typeface="+mn-lt"/>
                <a:ea typeface="+mn-ea"/>
                <a:cs typeface="+mn-cs"/>
              </a:rPr>
              <a:t>When the agent is installed on the production SQL Server, the agent pool is configured, as well as the account used by the agent. This account can be tailored to only have permissions to that SQL Server instance (or a subset, as long as you ensure that it has permissions for the code you will be deploying).</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Effect:</a:t>
            </a:r>
            <a:r>
              <a:rPr lang="en-US" sz="1200" kern="1200">
                <a:solidFill>
                  <a:schemeClr val="tx1"/>
                </a:solidFill>
                <a:effectLst/>
                <a:latin typeface="+mn-lt"/>
                <a:ea typeface="+mn-ea"/>
                <a:cs typeface="+mn-cs"/>
              </a:rPr>
              <a:t> Should people be concerned about the agent being used to communicate with other SQL Instances across the network in production, this limits the scope of what can be done from the agent.</a:t>
            </a:r>
            <a:endParaRPr lang="en-US" sz="14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Control what can be done within an existing release pipeline</a:t>
            </a:r>
            <a:r>
              <a:rPr lang="en-US" sz="1200" kern="1200">
                <a:solidFill>
                  <a:schemeClr val="tx1"/>
                </a:solidFill>
                <a:effectLst/>
                <a:latin typeface="+mn-lt"/>
                <a:ea typeface="+mn-ea"/>
                <a:cs typeface="+mn-cs"/>
              </a:rPr>
              <a:t>: there are two configurable areas here:</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Who can run vs edit vs view the pipeline: </a:t>
            </a:r>
            <a:r>
              <a:rPr lang="en-US" sz="1200" kern="1200">
                <a:solidFill>
                  <a:schemeClr val="tx1"/>
                </a:solidFill>
                <a:effectLst/>
                <a:latin typeface="+mn-lt"/>
                <a:ea typeface="+mn-ea"/>
                <a:cs typeface="+mn-cs"/>
              </a:rPr>
              <a:t>Pipeline security can be configured to allow people to interact with an existing pipeline in many different ways – for instance to be able to execute the pipeline but not edit the definition</a:t>
            </a:r>
            <a:endParaRPr lang="en-US" sz="14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Approvals within the pipeline</a:t>
            </a:r>
            <a:r>
              <a:rPr lang="en-US" sz="1200" kern="1200">
                <a:solidFill>
                  <a:schemeClr val="tx1"/>
                </a:solidFill>
                <a:effectLst/>
                <a:latin typeface="+mn-lt"/>
                <a:ea typeface="+mn-ea"/>
                <a:cs typeface="+mn-cs"/>
              </a:rPr>
              <a:t>: Stages may be edited to set approvals, such as a pre-approval step before a production deployment of a release artifact (or wherever desired)</a:t>
            </a:r>
            <a:endParaRPr lang="en-US" sz="14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8CD4FD8-FADC-4186-9D78-651AA31CF236}" type="slidenum">
              <a:rPr lang="en-US" smtClean="0"/>
              <a:t>21</a:t>
            </a:fld>
            <a:endParaRPr lang="en-US"/>
          </a:p>
        </p:txBody>
      </p:sp>
    </p:spTree>
    <p:extLst>
      <p:ext uri="{BB962C8B-B14F-4D97-AF65-F5344CB8AC3E}">
        <p14:creationId xmlns:p14="http://schemas.microsoft.com/office/powerpoint/2010/main" val="3603928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30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96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225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6303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48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139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24/08/2020</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4243770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0560"/>
            <a:ext cx="4780280" cy="5506403"/>
          </a:xfrm>
        </p:spPr>
        <p:txBody>
          <a:bodyPr anchor="ctr">
            <a:normAutofit/>
          </a:bodyPr>
          <a:lstStyle>
            <a:lvl1pPr marL="0" indent="0">
              <a:buNone/>
              <a:defRPr lang="en-US" sz="5400"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2632" y="6101613"/>
            <a:ext cx="1782232" cy="426186"/>
          </a:xfrm>
          <a:prstGeom prst="rect">
            <a:avLst/>
          </a:prstGeom>
        </p:spPr>
      </p:pic>
      <p:sp>
        <p:nvSpPr>
          <p:cNvPr id="6" name="Picture Placeholder 5">
            <a:extLst>
              <a:ext uri="{FF2B5EF4-FFF2-40B4-BE49-F238E27FC236}">
                <a16:creationId xmlns:a16="http://schemas.microsoft.com/office/drawing/2014/main" id="{4595D476-25DF-A549-BC14-ADD7F62F4C5F}"/>
              </a:ext>
            </a:extLst>
          </p:cNvPr>
          <p:cNvSpPr>
            <a:spLocks noGrp="1"/>
          </p:cNvSpPr>
          <p:nvPr>
            <p:ph type="pic" sz="quarter" idx="10"/>
          </p:nvPr>
        </p:nvSpPr>
        <p:spPr>
          <a:xfrm>
            <a:off x="6096000" y="0"/>
            <a:ext cx="6085840" cy="68580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73314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04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0560"/>
            <a:ext cx="4780280" cy="5506403"/>
          </a:xfrm>
        </p:spPr>
        <p:txBody>
          <a:bodyPr anchor="ctr">
            <a:normAutofit/>
          </a:bodyPr>
          <a:lstStyle>
            <a:lvl1pPr marL="0" indent="0">
              <a:buNone/>
              <a:defRPr lang="en-US" sz="5400"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2632" y="6101613"/>
            <a:ext cx="1782232" cy="426186"/>
          </a:xfrm>
          <a:prstGeom prst="rect">
            <a:avLst/>
          </a:prstGeom>
        </p:spPr>
      </p:pic>
      <p:sp>
        <p:nvSpPr>
          <p:cNvPr id="6" name="Picture Placeholder 5">
            <a:extLst>
              <a:ext uri="{FF2B5EF4-FFF2-40B4-BE49-F238E27FC236}">
                <a16:creationId xmlns:a16="http://schemas.microsoft.com/office/drawing/2014/main" id="{4595D476-25DF-A549-BC14-ADD7F62F4C5F}"/>
              </a:ext>
            </a:extLst>
          </p:cNvPr>
          <p:cNvSpPr>
            <a:spLocks noGrp="1"/>
          </p:cNvSpPr>
          <p:nvPr>
            <p:ph type="pic" sz="quarter" idx="10"/>
          </p:nvPr>
        </p:nvSpPr>
        <p:spPr>
          <a:xfrm>
            <a:off x="6096000" y="0"/>
            <a:ext cx="6085840" cy="68580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0713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068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9112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248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090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099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956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5A6F-66E5-4952-83A7-8DCF78C5D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249E28-CCD6-40FB-9C0E-60B3C1124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3731DF-10FD-42E2-AC8D-82FA94D02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9D9A1-9101-47B5-9977-28A7AA5C9850}" type="datetimeFigureOut">
              <a:rPr lang="en-GB" smtClean="0"/>
              <a:t>24/08/2020</a:t>
            </a:fld>
            <a:endParaRPr lang="en-GB"/>
          </a:p>
        </p:txBody>
      </p:sp>
      <p:sp>
        <p:nvSpPr>
          <p:cNvPr id="5" name="Footer Placeholder 4">
            <a:extLst>
              <a:ext uri="{FF2B5EF4-FFF2-40B4-BE49-F238E27FC236}">
                <a16:creationId xmlns:a16="http://schemas.microsoft.com/office/drawing/2014/main" id="{E9DBFC7F-A8F6-4D4D-96C2-A680A6FFB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F572F-3306-49E7-8C35-1B347796E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5AAD5-5A2D-4F14-8F93-D37D10848111}" type="slidenum">
              <a:rPr lang="en-GB" smtClean="0"/>
              <a:t>‹#›</a:t>
            </a:fld>
            <a:endParaRPr lang="en-GB"/>
          </a:p>
        </p:txBody>
      </p:sp>
    </p:spTree>
    <p:extLst>
      <p:ext uri="{BB962C8B-B14F-4D97-AF65-F5344CB8AC3E}">
        <p14:creationId xmlns:p14="http://schemas.microsoft.com/office/powerpoint/2010/main" val="295131004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210961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5A6F-66E5-4952-83A7-8DCF78C5D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249E28-CCD6-40FB-9C0E-60B3C1124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3731DF-10FD-42E2-AC8D-82FA94D02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9D9A1-9101-47B5-9977-28A7AA5C9850}" type="datetimeFigureOut">
              <a:rPr lang="en-GB" smtClean="0"/>
              <a:t>24/08/2020</a:t>
            </a:fld>
            <a:endParaRPr lang="en-GB"/>
          </a:p>
        </p:txBody>
      </p:sp>
      <p:sp>
        <p:nvSpPr>
          <p:cNvPr id="5" name="Footer Placeholder 4">
            <a:extLst>
              <a:ext uri="{FF2B5EF4-FFF2-40B4-BE49-F238E27FC236}">
                <a16:creationId xmlns:a16="http://schemas.microsoft.com/office/drawing/2014/main" id="{E9DBFC7F-A8F6-4D4D-96C2-A680A6FFB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F572F-3306-49E7-8C35-1B347796E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5AAD5-5A2D-4F14-8F93-D37D10848111}" type="slidenum">
              <a:rPr lang="en-GB" smtClean="0"/>
              <a:t>‹#›</a:t>
            </a:fld>
            <a:endParaRPr lang="en-GB"/>
          </a:p>
        </p:txBody>
      </p:sp>
    </p:spTree>
    <p:extLst>
      <p:ext uri="{BB962C8B-B14F-4D97-AF65-F5344CB8AC3E}">
        <p14:creationId xmlns:p14="http://schemas.microsoft.com/office/powerpoint/2010/main" val="38273862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hyperlink" Target="https://documentation.red-gate.com/sca/developing-databases/concepts/baseline/using-a-sql-clone-image-as-a-baseline" TargetMode="External"/><Relationship Id="rId3" Type="http://schemas.openxmlformats.org/officeDocument/2006/relationships/image" Target="../media/image19.png"/><Relationship Id="rId7" Type="http://schemas.openxmlformats.org/officeDocument/2006/relationships/hyperlink" Target="https://www.red-gate.com/hub/events/online-events/the-future-of-devops-fully-left-shifted-deployments-with-version-control-and-automatic-cloning" TargetMode="Externa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32.jpeg"/><Relationship Id="rId4" Type="http://schemas.openxmlformats.org/officeDocument/2006/relationships/image" Target="../media/image20.svg"/><Relationship Id="rId9" Type="http://schemas.openxmlformats.org/officeDocument/2006/relationships/hyperlink" Target="https://www.red-gate.com/hub/product-learning/sql-clone/how-sql-clone-and-sql-change-automation-enable-seamless-database-branch-switch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sv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AFDD12-4785-44E4-882A-F99D69B17A04}"/>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r="24274" b="40836"/>
          <a:stretch/>
        </p:blipFill>
        <p:spPr>
          <a:xfrm>
            <a:off x="-1" y="0"/>
            <a:ext cx="12214687" cy="6858000"/>
          </a:xfrm>
          <a:prstGeom prst="rect">
            <a:avLst/>
          </a:prstGeom>
        </p:spPr>
      </p:pic>
    </p:spTree>
    <p:extLst>
      <p:ext uri="{BB962C8B-B14F-4D97-AF65-F5344CB8AC3E}">
        <p14:creationId xmlns:p14="http://schemas.microsoft.com/office/powerpoint/2010/main" val="78236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n watching Netflic">
            <a:extLst>
              <a:ext uri="{FF2B5EF4-FFF2-40B4-BE49-F238E27FC236}">
                <a16:creationId xmlns:a16="http://schemas.microsoft.com/office/drawing/2014/main" id="{85B08C6C-EF70-45D7-849E-0DF1FFDC4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94"/>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DA0743-05EE-4F03-98B8-5C5488F0E2F5}"/>
              </a:ext>
            </a:extLst>
          </p:cNvPr>
          <p:cNvSpPr/>
          <p:nvPr/>
        </p:nvSpPr>
        <p:spPr>
          <a:xfrm>
            <a:off x="0" y="-6060"/>
            <a:ext cx="12192000" cy="68640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B88BD2D-6D75-442A-A673-B9E618C67D54}"/>
              </a:ext>
            </a:extLst>
          </p:cNvPr>
          <p:cNvSpPr txBox="1">
            <a:spLocks/>
          </p:cNvSpPr>
          <p:nvPr/>
        </p:nvSpPr>
        <p:spPr>
          <a:xfrm>
            <a:off x="695323" y="1844336"/>
            <a:ext cx="10801350" cy="3447289"/>
          </a:xfrm>
          <a:prstGeom prst="rect">
            <a:avLst/>
          </a:prstGeom>
        </p:spPr>
        <p:txBody>
          <a:bodyPr>
            <a:normAutofit fontScale="975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6600" b="0" i="0" u="none" strike="noStrike" kern="1200" cap="none" spc="0" normalizeH="0" baseline="0" noProof="0" dirty="0">
                <a:ln>
                  <a:noFill/>
                </a:ln>
                <a:solidFill>
                  <a:prstClr val="white"/>
                </a:solidFill>
                <a:effectLst/>
                <a:uLnTx/>
                <a:uFillTx/>
                <a:latin typeface="gatebase Medium" panose="00000500000000000000" pitchFamily="50" charset="0"/>
                <a:ea typeface="+mj-ea"/>
              </a:rPr>
              <a:t>“Wow this Clone stuff is pretty neat.”</a:t>
            </a:r>
          </a:p>
        </p:txBody>
      </p:sp>
      <p:pic>
        <p:nvPicPr>
          <p:cNvPr id="2" name="Graphic 1">
            <a:extLst>
              <a:ext uri="{FF2B5EF4-FFF2-40B4-BE49-F238E27FC236}">
                <a16:creationId xmlns:a16="http://schemas.microsoft.com/office/drawing/2014/main" id="{F6468E8D-E523-4612-BD3E-2440D4264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5792"/>
            <a:ext cx="1517173" cy="362549"/>
          </a:xfrm>
          <a:prstGeom prst="rect">
            <a:avLst/>
          </a:prstGeom>
        </p:spPr>
      </p:pic>
      <p:sp>
        <p:nvSpPr>
          <p:cNvPr id="4" name="TextBox 3">
            <a:extLst>
              <a:ext uri="{FF2B5EF4-FFF2-40B4-BE49-F238E27FC236}">
                <a16:creationId xmlns:a16="http://schemas.microsoft.com/office/drawing/2014/main" id="{1AE16FB6-276C-49BF-A7EE-89916953517C}"/>
              </a:ext>
            </a:extLst>
          </p:cNvPr>
          <p:cNvSpPr txBox="1"/>
          <p:nvPr/>
        </p:nvSpPr>
        <p:spPr>
          <a:xfrm>
            <a:off x="1651273" y="3947403"/>
            <a:ext cx="8889451" cy="66684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GB" sz="2800" dirty="0">
                <a:solidFill>
                  <a:prstClr val="white"/>
                </a:solidFill>
                <a:latin typeface="Roboto MEDIUM italic" panose="02000000000000000000" pitchFamily="2" charset="0"/>
                <a:ea typeface="Roboto MEDIUM italic" panose="02000000000000000000" pitchFamily="2" charset="0"/>
              </a:rPr>
              <a:t>- </a:t>
            </a:r>
            <a:r>
              <a:rPr lang="en-GB" sz="2800" i="1" dirty="0">
                <a:solidFill>
                  <a:prstClr val="white"/>
                </a:solidFill>
                <a:latin typeface="Roboto MEDIUM italic" panose="02000000000000000000" pitchFamily="2" charset="0"/>
                <a:ea typeface="Roboto MEDIUM italic" panose="02000000000000000000" pitchFamily="2" charset="0"/>
              </a:rPr>
              <a:t>Everyone.</a:t>
            </a:r>
            <a:endParaRPr kumimoji="0" lang="en-GB" sz="2800" b="0" i="0" u="none" strike="noStrike" kern="1200" cap="none" spc="0" normalizeH="0" baseline="0" noProof="0" dirty="0">
              <a:ln>
                <a:noFill/>
              </a:ln>
              <a:solidFill>
                <a:prstClr val="white"/>
              </a:solidFill>
              <a:effectLst/>
              <a:uLnTx/>
              <a:uFillTx/>
              <a:latin typeface="Roboto MEDIUM italic" panose="02000000000000000000" pitchFamily="2" charset="0"/>
              <a:ea typeface="Roboto MEDIUM italic" panose="02000000000000000000" pitchFamily="2" charset="0"/>
              <a:cs typeface="+mn-cs"/>
            </a:endParaRPr>
          </a:p>
        </p:txBody>
      </p:sp>
    </p:spTree>
    <p:extLst>
      <p:ext uri="{BB962C8B-B14F-4D97-AF65-F5344CB8AC3E}">
        <p14:creationId xmlns:p14="http://schemas.microsoft.com/office/powerpoint/2010/main" val="407732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But it’s not </a:t>
            </a:r>
            <a:r>
              <a:rPr lang="en-GB" sz="2500" u="sng" dirty="0">
                <a:latin typeface="gatebase Medium" panose="00000500000000000000" pitchFamily="50" charset="0"/>
                <a:ea typeface="Roboto Medium" pitchFamily="2" charset="0"/>
              </a:rPr>
              <a:t>just</a:t>
            </a:r>
            <a:r>
              <a:rPr lang="en-GB" sz="2500" dirty="0">
                <a:latin typeface="gatebase Medium" panose="00000500000000000000" pitchFamily="50" charset="0"/>
                <a:ea typeface="Roboto Medium" pitchFamily="2" charset="0"/>
              </a:rPr>
              <a:t> dedicated environments</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11" name="Picture 10">
            <a:extLst>
              <a:ext uri="{FF2B5EF4-FFF2-40B4-BE49-F238E27FC236}">
                <a16:creationId xmlns:a16="http://schemas.microsoft.com/office/drawing/2014/main" id="{D4959F66-D39F-44D0-B37D-9AD86090E5BF}"/>
              </a:ext>
            </a:extLst>
          </p:cNvPr>
          <p:cNvPicPr>
            <a:picLocks noChangeAspect="1"/>
          </p:cNvPicPr>
          <p:nvPr/>
        </p:nvPicPr>
        <p:blipFill rotWithShape="1">
          <a:blip r:embed="rId7"/>
          <a:srcRect t="11220" r="6199" b="3032"/>
          <a:stretch/>
        </p:blipFill>
        <p:spPr>
          <a:xfrm>
            <a:off x="1512569" y="1270330"/>
            <a:ext cx="8749032" cy="4169888"/>
          </a:xfrm>
          <a:prstGeom prst="rect">
            <a:avLst/>
          </a:prstGeom>
        </p:spPr>
      </p:pic>
      <p:sp>
        <p:nvSpPr>
          <p:cNvPr id="2" name="Arrow: Right 1">
            <a:extLst>
              <a:ext uri="{FF2B5EF4-FFF2-40B4-BE49-F238E27FC236}">
                <a16:creationId xmlns:a16="http://schemas.microsoft.com/office/drawing/2014/main" id="{4CB2A70F-4645-4254-A6B9-98A4A7E23AE5}"/>
              </a:ext>
            </a:extLst>
          </p:cNvPr>
          <p:cNvSpPr/>
          <p:nvPr/>
        </p:nvSpPr>
        <p:spPr>
          <a:xfrm rot="10800000">
            <a:off x="3971147" y="5431849"/>
            <a:ext cx="4652735" cy="478173"/>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39157A1-1250-4ACF-AD09-288B6439E426}"/>
              </a:ext>
            </a:extLst>
          </p:cNvPr>
          <p:cNvSpPr/>
          <p:nvPr/>
        </p:nvSpPr>
        <p:spPr>
          <a:xfrm>
            <a:off x="1512569" y="4211273"/>
            <a:ext cx="695002"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47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814906-D5E3-470A-B7A2-E0E0490C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152681" y="0"/>
            <a:ext cx="503931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descr="Why do we need to protect data">
            <a:extLst>
              <a:ext uri="{FF2B5EF4-FFF2-40B4-BE49-F238E27FC236}">
                <a16:creationId xmlns:a16="http://schemas.microsoft.com/office/drawing/2014/main" id="{27C52839-B9E8-45EE-BB4A-EA750A7DCD81}"/>
              </a:ext>
            </a:extLst>
          </p:cNvPr>
          <p:cNvSpPr txBox="1">
            <a:spLocks/>
          </p:cNvSpPr>
          <p:nvPr/>
        </p:nvSpPr>
        <p:spPr>
          <a:xfrm>
            <a:off x="456687" y="231616"/>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lang="en-US" sz="4800" b="1" dirty="0">
                <a:solidFill>
                  <a:srgbClr val="CC0000"/>
                </a:solidFill>
                <a:latin typeface="gatebase Medium" panose="00000500000000000000" charset="0"/>
                <a:ea typeface="Roboto" charset="0"/>
                <a:cs typeface="Segoe UI Semibold" panose="020B0702040204020203" pitchFamily="34" charset="0"/>
              </a:rPr>
              <a:t>Baseline</a:t>
            </a:r>
            <a:r>
              <a:rPr kumimoji="0" lang="en-US" sz="4800" b="1" i="0" u="none" strike="noStrike" kern="1200" cap="none" spc="0" normalizeH="0" baseline="0" noProof="0" dirty="0">
                <a:ln>
                  <a:noFill/>
                </a:ln>
                <a:solidFill>
                  <a:srgbClr val="CC0000"/>
                </a:solidFill>
                <a:effectLst/>
                <a:uLnTx/>
                <a:uFillTx/>
                <a:latin typeface="gatebase Medium" panose="00000500000000000000" charset="0"/>
                <a:ea typeface="Roboto" charset="0"/>
                <a:cs typeface="Segoe UI Semibold" panose="020B0702040204020203" pitchFamily="34" charset="0"/>
              </a:rPr>
              <a:t>.</a:t>
            </a:r>
          </a:p>
        </p:txBody>
      </p:sp>
      <p:sp>
        <p:nvSpPr>
          <p:cNvPr id="5" name="TextBox 4">
            <a:extLst>
              <a:ext uri="{FF2B5EF4-FFF2-40B4-BE49-F238E27FC236}">
                <a16:creationId xmlns:a16="http://schemas.microsoft.com/office/drawing/2014/main" id="{88DD98C7-EA23-48C7-A57B-719CF2FFDF97}"/>
              </a:ext>
            </a:extLst>
          </p:cNvPr>
          <p:cNvSpPr txBox="1"/>
          <p:nvPr/>
        </p:nvSpPr>
        <p:spPr>
          <a:xfrm>
            <a:off x="456687" y="1604340"/>
            <a:ext cx="5842000"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gatebase Medium" panose="00000500000000000000" charset="0"/>
                <a:ea typeface="Roboto" panose="020B0604020202020204" charset="0"/>
                <a:cs typeface="Segoe UI" panose="020B0502040204020203" pitchFamily="34" charset="0"/>
              </a:rPr>
              <a:t>Keep your demons at bay.</a:t>
            </a:r>
          </a:p>
        </p:txBody>
      </p:sp>
      <p:sp>
        <p:nvSpPr>
          <p:cNvPr id="6" name="TextBox 5">
            <a:extLst>
              <a:ext uri="{FF2B5EF4-FFF2-40B4-BE49-F238E27FC236}">
                <a16:creationId xmlns:a16="http://schemas.microsoft.com/office/drawing/2014/main" id="{69155F84-C804-4975-A2A9-0038C698CD20}"/>
              </a:ext>
            </a:extLst>
          </p:cNvPr>
          <p:cNvSpPr txBox="1"/>
          <p:nvPr/>
        </p:nvSpPr>
        <p:spPr>
          <a:xfrm>
            <a:off x="616077" y="2436282"/>
            <a:ext cx="5842001" cy="461434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Invalid objects, linked servers, circular dependencies </a:t>
            </a:r>
            <a:r>
              <a:rPr kumimoji="0" lang="en-GB" sz="1800" b="1"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and more</a:t>
            </a: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 plague our legacy database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No need to rework baseline migration scripts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Clones can be used for script validation / shadow databases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Cloning feeds through to the build automatically</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Easier and faster getting started with your existing databases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332128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But it’s not </a:t>
            </a:r>
            <a:r>
              <a:rPr lang="en-GB" sz="2500" u="sng" dirty="0">
                <a:latin typeface="gatebase Medium" panose="00000500000000000000" pitchFamily="50" charset="0"/>
                <a:ea typeface="Roboto Medium" pitchFamily="2" charset="0"/>
              </a:rPr>
              <a:t>just</a:t>
            </a:r>
            <a:r>
              <a:rPr lang="en-GB" sz="2500" dirty="0">
                <a:latin typeface="gatebase Medium" panose="00000500000000000000" pitchFamily="50" charset="0"/>
                <a:ea typeface="Roboto Medium" pitchFamily="2" charset="0"/>
              </a:rPr>
              <a:t> dedicated environments</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11" name="Picture 10">
            <a:extLst>
              <a:ext uri="{FF2B5EF4-FFF2-40B4-BE49-F238E27FC236}">
                <a16:creationId xmlns:a16="http://schemas.microsoft.com/office/drawing/2014/main" id="{D4959F66-D39F-44D0-B37D-9AD86090E5BF}"/>
              </a:ext>
            </a:extLst>
          </p:cNvPr>
          <p:cNvPicPr>
            <a:picLocks noChangeAspect="1"/>
          </p:cNvPicPr>
          <p:nvPr/>
        </p:nvPicPr>
        <p:blipFill rotWithShape="1">
          <a:blip r:embed="rId7"/>
          <a:srcRect t="11220" r="6199" b="3032"/>
          <a:stretch/>
        </p:blipFill>
        <p:spPr>
          <a:xfrm>
            <a:off x="1512569" y="1270330"/>
            <a:ext cx="8749032" cy="4169888"/>
          </a:xfrm>
          <a:prstGeom prst="rect">
            <a:avLst/>
          </a:prstGeom>
        </p:spPr>
      </p:pic>
      <p:sp>
        <p:nvSpPr>
          <p:cNvPr id="2" name="Arrow: Right 1">
            <a:extLst>
              <a:ext uri="{FF2B5EF4-FFF2-40B4-BE49-F238E27FC236}">
                <a16:creationId xmlns:a16="http://schemas.microsoft.com/office/drawing/2014/main" id="{4CB2A70F-4645-4254-A6B9-98A4A7E23AE5}"/>
              </a:ext>
            </a:extLst>
          </p:cNvPr>
          <p:cNvSpPr/>
          <p:nvPr/>
        </p:nvSpPr>
        <p:spPr>
          <a:xfrm rot="10800000">
            <a:off x="3971147" y="5431849"/>
            <a:ext cx="4652735" cy="478173"/>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39157A1-1250-4ACF-AD09-288B6439E426}"/>
              </a:ext>
            </a:extLst>
          </p:cNvPr>
          <p:cNvSpPr/>
          <p:nvPr/>
        </p:nvSpPr>
        <p:spPr>
          <a:xfrm>
            <a:off x="1512569" y="4211273"/>
            <a:ext cx="695002"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FA035F4A-8E54-4544-A09F-CF7A4D27F8A2}"/>
              </a:ext>
            </a:extLst>
          </p:cNvPr>
          <p:cNvSpPr/>
          <p:nvPr/>
        </p:nvSpPr>
        <p:spPr>
          <a:xfrm rot="5400000">
            <a:off x="1754352" y="3563845"/>
            <a:ext cx="631275"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816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g biting brown wood on road">
            <a:extLst>
              <a:ext uri="{FF2B5EF4-FFF2-40B4-BE49-F238E27FC236}">
                <a16:creationId xmlns:a16="http://schemas.microsoft.com/office/drawing/2014/main" id="{34814906-D5E3-470A-B7A2-E0E0490C5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84" r="18607"/>
          <a:stretch/>
        </p:blipFill>
        <p:spPr bwMode="auto">
          <a:xfrm>
            <a:off x="6946084" y="0"/>
            <a:ext cx="52459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descr="Why do we need to protect data">
            <a:extLst>
              <a:ext uri="{FF2B5EF4-FFF2-40B4-BE49-F238E27FC236}">
                <a16:creationId xmlns:a16="http://schemas.microsoft.com/office/drawing/2014/main" id="{27C52839-B9E8-45EE-BB4A-EA750A7DCD81}"/>
              </a:ext>
            </a:extLst>
          </p:cNvPr>
          <p:cNvSpPr txBox="1">
            <a:spLocks/>
          </p:cNvSpPr>
          <p:nvPr/>
        </p:nvSpPr>
        <p:spPr>
          <a:xfrm>
            <a:off x="456687" y="231616"/>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gatebase Medium" panose="00000500000000000000" charset="0"/>
                <a:ea typeface="Roboto" charset="0"/>
                <a:cs typeface="Segoe UI Semibold" panose="020B0702040204020203" pitchFamily="34" charset="0"/>
              </a:rPr>
              <a:t>Branching.</a:t>
            </a:r>
          </a:p>
        </p:txBody>
      </p:sp>
      <p:sp>
        <p:nvSpPr>
          <p:cNvPr id="5" name="TextBox 4">
            <a:extLst>
              <a:ext uri="{FF2B5EF4-FFF2-40B4-BE49-F238E27FC236}">
                <a16:creationId xmlns:a16="http://schemas.microsoft.com/office/drawing/2014/main" id="{88DD98C7-EA23-48C7-A57B-719CF2FFDF97}"/>
              </a:ext>
            </a:extLst>
          </p:cNvPr>
          <p:cNvSpPr txBox="1"/>
          <p:nvPr/>
        </p:nvSpPr>
        <p:spPr>
          <a:xfrm>
            <a:off x="456687" y="1604340"/>
            <a:ext cx="5842000"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gatebase Medium" panose="00000500000000000000" charset="0"/>
                <a:ea typeface="Roboto" panose="020B0604020202020204" charset="0"/>
                <a:cs typeface="Segoe UI" panose="020B0502040204020203" pitchFamily="34" charset="0"/>
              </a:rPr>
              <a:t>Keep your work separate.</a:t>
            </a:r>
          </a:p>
        </p:txBody>
      </p:sp>
      <p:sp>
        <p:nvSpPr>
          <p:cNvPr id="6" name="TextBox 5">
            <a:extLst>
              <a:ext uri="{FF2B5EF4-FFF2-40B4-BE49-F238E27FC236}">
                <a16:creationId xmlns:a16="http://schemas.microsoft.com/office/drawing/2014/main" id="{69155F84-C804-4975-A2A9-0038C698CD20}"/>
              </a:ext>
            </a:extLst>
          </p:cNvPr>
          <p:cNvSpPr txBox="1"/>
          <p:nvPr/>
        </p:nvSpPr>
        <p:spPr>
          <a:xfrm>
            <a:off x="616078" y="2704730"/>
            <a:ext cx="6536603" cy="295234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Use Githooks in your local repo</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Spin up a new environment for each new branch</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Swap between environments seamlessly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Minimal waiting involved for developers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The database is just as agile as the code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225245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But it’s not </a:t>
            </a:r>
            <a:r>
              <a:rPr lang="en-GB" sz="2500" u="sng" dirty="0">
                <a:latin typeface="gatebase Medium" panose="00000500000000000000" pitchFamily="50" charset="0"/>
                <a:ea typeface="Roboto Medium" pitchFamily="2" charset="0"/>
              </a:rPr>
              <a:t>just</a:t>
            </a:r>
            <a:r>
              <a:rPr lang="en-GB" sz="2500" dirty="0">
                <a:latin typeface="gatebase Medium" panose="00000500000000000000" pitchFamily="50" charset="0"/>
                <a:ea typeface="Roboto Medium" pitchFamily="2" charset="0"/>
              </a:rPr>
              <a:t> dedicated environments</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11" name="Picture 10">
            <a:extLst>
              <a:ext uri="{FF2B5EF4-FFF2-40B4-BE49-F238E27FC236}">
                <a16:creationId xmlns:a16="http://schemas.microsoft.com/office/drawing/2014/main" id="{D4959F66-D39F-44D0-B37D-9AD86090E5BF}"/>
              </a:ext>
            </a:extLst>
          </p:cNvPr>
          <p:cNvPicPr>
            <a:picLocks noChangeAspect="1"/>
          </p:cNvPicPr>
          <p:nvPr/>
        </p:nvPicPr>
        <p:blipFill rotWithShape="1">
          <a:blip r:embed="rId7"/>
          <a:srcRect t="11220" r="6199" b="3032"/>
          <a:stretch/>
        </p:blipFill>
        <p:spPr>
          <a:xfrm>
            <a:off x="1512569" y="1270330"/>
            <a:ext cx="8749032" cy="4169888"/>
          </a:xfrm>
          <a:prstGeom prst="rect">
            <a:avLst/>
          </a:prstGeom>
        </p:spPr>
      </p:pic>
      <p:sp>
        <p:nvSpPr>
          <p:cNvPr id="2" name="Arrow: Right 1">
            <a:extLst>
              <a:ext uri="{FF2B5EF4-FFF2-40B4-BE49-F238E27FC236}">
                <a16:creationId xmlns:a16="http://schemas.microsoft.com/office/drawing/2014/main" id="{4CB2A70F-4645-4254-A6B9-98A4A7E23AE5}"/>
              </a:ext>
            </a:extLst>
          </p:cNvPr>
          <p:cNvSpPr/>
          <p:nvPr/>
        </p:nvSpPr>
        <p:spPr>
          <a:xfrm rot="10800000">
            <a:off x="3971147" y="5431849"/>
            <a:ext cx="4652735" cy="478173"/>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39157A1-1250-4ACF-AD09-288B6439E426}"/>
              </a:ext>
            </a:extLst>
          </p:cNvPr>
          <p:cNvSpPr/>
          <p:nvPr/>
        </p:nvSpPr>
        <p:spPr>
          <a:xfrm>
            <a:off x="1512569" y="4211273"/>
            <a:ext cx="695002"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FA035F4A-8E54-4544-A09F-CF7A4D27F8A2}"/>
              </a:ext>
            </a:extLst>
          </p:cNvPr>
          <p:cNvSpPr/>
          <p:nvPr/>
        </p:nvSpPr>
        <p:spPr>
          <a:xfrm rot="5400000">
            <a:off x="1754353" y="3563847"/>
            <a:ext cx="631273"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EF682208-652E-415A-8C88-5D74B78A2408}"/>
              </a:ext>
            </a:extLst>
          </p:cNvPr>
          <p:cNvSpPr/>
          <p:nvPr/>
        </p:nvSpPr>
        <p:spPr>
          <a:xfrm rot="5400000">
            <a:off x="3855612" y="2147505"/>
            <a:ext cx="631273"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908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814906-D5E3-470A-B7A2-E0E0490C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048344" y="0"/>
            <a:ext cx="51436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descr="Why do we need to protect data">
            <a:extLst>
              <a:ext uri="{FF2B5EF4-FFF2-40B4-BE49-F238E27FC236}">
                <a16:creationId xmlns:a16="http://schemas.microsoft.com/office/drawing/2014/main" id="{27C52839-B9E8-45EE-BB4A-EA750A7DCD81}"/>
              </a:ext>
            </a:extLst>
          </p:cNvPr>
          <p:cNvSpPr txBox="1">
            <a:spLocks/>
          </p:cNvSpPr>
          <p:nvPr/>
        </p:nvSpPr>
        <p:spPr>
          <a:xfrm>
            <a:off x="456687" y="231616"/>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gatebase Medium" panose="00000500000000000000" charset="0"/>
                <a:ea typeface="Roboto" charset="0"/>
                <a:cs typeface="Segoe UI Semibold" panose="020B0702040204020203" pitchFamily="34" charset="0"/>
              </a:rPr>
              <a:t>Pull Requests.</a:t>
            </a:r>
          </a:p>
        </p:txBody>
      </p:sp>
      <p:sp>
        <p:nvSpPr>
          <p:cNvPr id="5" name="TextBox 4">
            <a:extLst>
              <a:ext uri="{FF2B5EF4-FFF2-40B4-BE49-F238E27FC236}">
                <a16:creationId xmlns:a16="http://schemas.microsoft.com/office/drawing/2014/main" id="{88DD98C7-EA23-48C7-A57B-719CF2FFDF97}"/>
              </a:ext>
            </a:extLst>
          </p:cNvPr>
          <p:cNvSpPr txBox="1"/>
          <p:nvPr/>
        </p:nvSpPr>
        <p:spPr>
          <a:xfrm>
            <a:off x="456687" y="1604340"/>
            <a:ext cx="5842000"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gatebase Medium" panose="00000500000000000000" charset="0"/>
                <a:ea typeface="Roboto" panose="020B0604020202020204" charset="0"/>
                <a:cs typeface="Segoe UI" panose="020B0502040204020203" pitchFamily="34" charset="0"/>
              </a:rPr>
              <a:t>Keep code quality high.</a:t>
            </a:r>
          </a:p>
        </p:txBody>
      </p:sp>
      <p:sp>
        <p:nvSpPr>
          <p:cNvPr id="6" name="TextBox 5">
            <a:extLst>
              <a:ext uri="{FF2B5EF4-FFF2-40B4-BE49-F238E27FC236}">
                <a16:creationId xmlns:a16="http://schemas.microsoft.com/office/drawing/2014/main" id="{69155F84-C804-4975-A2A9-0038C698CD20}"/>
              </a:ext>
            </a:extLst>
          </p:cNvPr>
          <p:cNvSpPr txBox="1"/>
          <p:nvPr/>
        </p:nvSpPr>
        <p:spPr>
          <a:xfrm>
            <a:off x="616079" y="2704730"/>
            <a:ext cx="5935724" cy="3367845"/>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Approving PRs is hard if we don’t have a live environment to test against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Plug in to your existing workflow e.g. Azure DevOps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Build and Deploy automatically to a Clone with Redgate Change Automation</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No need to rollback changes or review a ‘screen of code’, just blow the clone away</a:t>
            </a: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2712346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But it’s not </a:t>
            </a:r>
            <a:r>
              <a:rPr lang="en-GB" sz="2500" u="sng" dirty="0">
                <a:latin typeface="gatebase Medium" panose="00000500000000000000" pitchFamily="50" charset="0"/>
                <a:ea typeface="Roboto Medium" pitchFamily="2" charset="0"/>
              </a:rPr>
              <a:t>just</a:t>
            </a:r>
            <a:r>
              <a:rPr lang="en-GB" sz="2500" dirty="0">
                <a:latin typeface="gatebase Medium" panose="00000500000000000000" pitchFamily="50" charset="0"/>
                <a:ea typeface="Roboto Medium" pitchFamily="2" charset="0"/>
              </a:rPr>
              <a:t> dedicated environments</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11" name="Picture 10">
            <a:extLst>
              <a:ext uri="{FF2B5EF4-FFF2-40B4-BE49-F238E27FC236}">
                <a16:creationId xmlns:a16="http://schemas.microsoft.com/office/drawing/2014/main" id="{D4959F66-D39F-44D0-B37D-9AD86090E5BF}"/>
              </a:ext>
            </a:extLst>
          </p:cNvPr>
          <p:cNvPicPr>
            <a:picLocks noChangeAspect="1"/>
          </p:cNvPicPr>
          <p:nvPr/>
        </p:nvPicPr>
        <p:blipFill rotWithShape="1">
          <a:blip r:embed="rId7"/>
          <a:srcRect t="11220" r="6199" b="3032"/>
          <a:stretch/>
        </p:blipFill>
        <p:spPr>
          <a:xfrm>
            <a:off x="1512569" y="1270330"/>
            <a:ext cx="8749032" cy="4169888"/>
          </a:xfrm>
          <a:prstGeom prst="rect">
            <a:avLst/>
          </a:prstGeom>
        </p:spPr>
      </p:pic>
      <p:sp>
        <p:nvSpPr>
          <p:cNvPr id="2" name="Arrow: Right 1">
            <a:extLst>
              <a:ext uri="{FF2B5EF4-FFF2-40B4-BE49-F238E27FC236}">
                <a16:creationId xmlns:a16="http://schemas.microsoft.com/office/drawing/2014/main" id="{4CB2A70F-4645-4254-A6B9-98A4A7E23AE5}"/>
              </a:ext>
            </a:extLst>
          </p:cNvPr>
          <p:cNvSpPr/>
          <p:nvPr/>
        </p:nvSpPr>
        <p:spPr>
          <a:xfrm rot="10800000">
            <a:off x="3971147" y="5431849"/>
            <a:ext cx="4652735" cy="478173"/>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39157A1-1250-4ACF-AD09-288B6439E426}"/>
              </a:ext>
            </a:extLst>
          </p:cNvPr>
          <p:cNvSpPr/>
          <p:nvPr/>
        </p:nvSpPr>
        <p:spPr>
          <a:xfrm>
            <a:off x="1512569" y="4211273"/>
            <a:ext cx="695002"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FA035F4A-8E54-4544-A09F-CF7A4D27F8A2}"/>
              </a:ext>
            </a:extLst>
          </p:cNvPr>
          <p:cNvSpPr/>
          <p:nvPr/>
        </p:nvSpPr>
        <p:spPr>
          <a:xfrm rot="5400000">
            <a:off x="1754353" y="3563847"/>
            <a:ext cx="631273"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EF682208-652E-415A-8C88-5D74B78A2408}"/>
              </a:ext>
            </a:extLst>
          </p:cNvPr>
          <p:cNvSpPr/>
          <p:nvPr/>
        </p:nvSpPr>
        <p:spPr>
          <a:xfrm rot="5400000">
            <a:off x="3855612" y="2147505"/>
            <a:ext cx="631273"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7943E723-0513-4EB7-812B-DA29AB3DA389}"/>
              </a:ext>
            </a:extLst>
          </p:cNvPr>
          <p:cNvSpPr/>
          <p:nvPr/>
        </p:nvSpPr>
        <p:spPr>
          <a:xfrm>
            <a:off x="5666241" y="1831868"/>
            <a:ext cx="631273" cy="361584"/>
          </a:xfrm>
          <a:prstGeom prst="rightArrow">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268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814906-D5E3-470A-B7A2-E0E0490C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152681" y="0"/>
            <a:ext cx="503931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descr="Why do we need to protect data">
            <a:extLst>
              <a:ext uri="{FF2B5EF4-FFF2-40B4-BE49-F238E27FC236}">
                <a16:creationId xmlns:a16="http://schemas.microsoft.com/office/drawing/2014/main" id="{27C52839-B9E8-45EE-BB4A-EA750A7DCD81}"/>
              </a:ext>
            </a:extLst>
          </p:cNvPr>
          <p:cNvSpPr txBox="1">
            <a:spLocks/>
          </p:cNvSpPr>
          <p:nvPr/>
        </p:nvSpPr>
        <p:spPr>
          <a:xfrm>
            <a:off x="456687" y="231616"/>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gatebase Medium" panose="00000500000000000000" charset="0"/>
                <a:ea typeface="Roboto" charset="0"/>
                <a:cs typeface="Segoe UI Semibold" panose="020B0702040204020203" pitchFamily="34" charset="0"/>
              </a:rPr>
              <a:t>Release Candidates.</a:t>
            </a:r>
          </a:p>
        </p:txBody>
      </p:sp>
      <p:sp>
        <p:nvSpPr>
          <p:cNvPr id="5" name="TextBox 4">
            <a:extLst>
              <a:ext uri="{FF2B5EF4-FFF2-40B4-BE49-F238E27FC236}">
                <a16:creationId xmlns:a16="http://schemas.microsoft.com/office/drawing/2014/main" id="{88DD98C7-EA23-48C7-A57B-719CF2FFDF97}"/>
              </a:ext>
            </a:extLst>
          </p:cNvPr>
          <p:cNvSpPr txBox="1"/>
          <p:nvPr/>
        </p:nvSpPr>
        <p:spPr>
          <a:xfrm>
            <a:off x="456687" y="1604340"/>
            <a:ext cx="5842000"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gatebase Medium" panose="00000500000000000000" charset="0"/>
                <a:ea typeface="Roboto" panose="020B0604020202020204" charset="0"/>
                <a:cs typeface="Segoe UI" panose="020B0502040204020203" pitchFamily="34" charset="0"/>
              </a:rPr>
              <a:t>Know what will happen.</a:t>
            </a:r>
          </a:p>
        </p:txBody>
      </p:sp>
      <p:sp>
        <p:nvSpPr>
          <p:cNvPr id="6" name="TextBox 5">
            <a:extLst>
              <a:ext uri="{FF2B5EF4-FFF2-40B4-BE49-F238E27FC236}">
                <a16:creationId xmlns:a16="http://schemas.microsoft.com/office/drawing/2014/main" id="{69155F84-C804-4975-A2A9-0038C698CD20}"/>
              </a:ext>
            </a:extLst>
          </p:cNvPr>
          <p:cNvSpPr txBox="1"/>
          <p:nvPr/>
        </p:nvSpPr>
        <p:spPr>
          <a:xfrm>
            <a:off x="616078" y="2704730"/>
            <a:ext cx="5927335" cy="295234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No need for lots of outdated pre-Production environments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Validate with Continuous Delivery to a Clone</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rPr>
              <a:t>Ensure what goes out is representative of Version Control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solidFill>
                  <a:srgbClr val="E7E6E6">
                    <a:lumMod val="10000"/>
                  </a:srgbClr>
                </a:solidFill>
                <a:latin typeface="gatebase Medium" panose="00000500000000000000" charset="0"/>
                <a:ea typeface="Roboto italic" panose="02000000000000000000" pitchFamily="2" charset="0"/>
                <a:cs typeface="Roboto regular" panose="02000000000000000000" pitchFamily="2" charset="0"/>
              </a:rPr>
              <a:t>No need to rollback testing environments</a:t>
            </a: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54020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Want to know more?</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
        <p:nvSpPr>
          <p:cNvPr id="9" name="TextBox 8">
            <a:extLst>
              <a:ext uri="{FF2B5EF4-FFF2-40B4-BE49-F238E27FC236}">
                <a16:creationId xmlns:a16="http://schemas.microsoft.com/office/drawing/2014/main" id="{D066EF30-A916-4456-9B32-B04D85E0D717}"/>
              </a:ext>
            </a:extLst>
          </p:cNvPr>
          <p:cNvSpPr txBox="1"/>
          <p:nvPr/>
        </p:nvSpPr>
        <p:spPr>
          <a:xfrm>
            <a:off x="387926" y="1412663"/>
            <a:ext cx="6742545" cy="544533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effectLst/>
                <a:uLnTx/>
                <a:uFillTx/>
                <a:latin typeface="gatebase Medium" panose="00000500000000000000" charset="0"/>
                <a:ea typeface="Roboto italic" panose="02000000000000000000" pitchFamily="2" charset="0"/>
                <a:cs typeface="Roboto regular" panose="02000000000000000000" pitchFamily="2" charset="0"/>
              </a:rPr>
              <a:t>Webinar with Kendra: </a:t>
            </a:r>
            <a:r>
              <a:rPr kumimoji="0" lang="en-GB" sz="1800" b="0" i="0" u="none" strike="noStrike" kern="1200" cap="none" spc="0" normalizeH="0" baseline="0" noProof="0" dirty="0">
                <a:ln>
                  <a:noFill/>
                </a:ln>
                <a:solidFill>
                  <a:schemeClr val="bg1"/>
                </a:solidFill>
                <a:effectLst/>
                <a:uLnTx/>
                <a:uFillTx/>
                <a:latin typeface="gatebase Medium" panose="00000500000000000000" charset="0"/>
                <a:ea typeface="Roboto italic" panose="02000000000000000000" pitchFamily="2" charset="0"/>
                <a:cs typeface="Roboto regular" panose="02000000000000000000" pitchFamily="2" charset="0"/>
                <a:hlinkClick r:id="rId7"/>
              </a:rPr>
              <a:t>https://www.red-gate.com/hub/events/online-events/the-future-of-devops-fully-left-shifted-deployments-with-version-control-and-automatic-cloning</a:t>
            </a:r>
            <a:r>
              <a:rPr kumimoji="0" lang="en-GB" sz="1800" b="0" i="0" u="none" strike="noStrike" kern="1200" cap="none" spc="0" normalizeH="0" baseline="0" noProof="0" dirty="0">
                <a:ln>
                  <a:noFill/>
                </a:ln>
                <a:solidFill>
                  <a:schemeClr val="bg1"/>
                </a:solidFill>
                <a:effectLst/>
                <a:uLnTx/>
                <a:uFillTx/>
                <a:latin typeface="gatebase Medium" panose="00000500000000000000" charset="0"/>
                <a:ea typeface="Roboto italic" panose="02000000000000000000" pitchFamily="2" charset="0"/>
                <a:cs typeface="Roboto regular" panose="02000000000000000000" pitchFamily="2" charset="0"/>
              </a:rPr>
              <a:t>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GB" dirty="0">
                <a:latin typeface="gatebase Medium" panose="00000500000000000000" charset="0"/>
                <a:ea typeface="Roboto italic" panose="02000000000000000000" pitchFamily="2" charset="0"/>
                <a:cs typeface="Roboto regular" panose="02000000000000000000" pitchFamily="2" charset="0"/>
              </a:rPr>
              <a:t>Documentation: </a:t>
            </a:r>
            <a:r>
              <a:rPr lang="en-GB" dirty="0">
                <a:latin typeface="gatebase Medium" panose="00000500000000000000" charset="0"/>
                <a:hlinkClick r:id="rId8"/>
              </a:rPr>
              <a:t>https://documentation.red-gate.com/sca/developing-databases/concepts/baseline/using-a-sql-clone-image-as-a-baseline</a:t>
            </a:r>
            <a:endParaRPr lang="en-GB" dirty="0">
              <a:solidFill>
                <a:schemeClr val="bg1"/>
              </a:solidFill>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effectLst/>
                <a:uLnTx/>
                <a:uFillTx/>
                <a:latin typeface="gatebase Medium" panose="00000500000000000000" charset="0"/>
                <a:ea typeface="Roboto italic" panose="02000000000000000000" pitchFamily="2" charset="0"/>
                <a:cs typeface="Roboto regular" panose="02000000000000000000" pitchFamily="2" charset="0"/>
              </a:rPr>
              <a:t>Product Article (Branch Switching): </a:t>
            </a:r>
            <a:r>
              <a:rPr lang="en-GB" dirty="0">
                <a:latin typeface="gatebase Medium" panose="00000500000000000000" charset="0"/>
                <a:hlinkClick r:id="rId9"/>
              </a:rPr>
              <a:t>https://www.red-gate.com/hub/product-learning/sql-clone/how-sql-clone-and-sql-change-automation-enable-seamless-database-branch-switching</a:t>
            </a:r>
            <a:endParaRPr kumimoji="0" lang="en-GB" sz="1800" b="0" i="0" u="none" strike="noStrike" kern="1200" cap="none" spc="0" normalizeH="0" baseline="0" noProof="0" dirty="0">
              <a:ln>
                <a:noFill/>
              </a:ln>
              <a:solidFill>
                <a:schemeClr val="bg1"/>
              </a:solidFill>
              <a:effectLst/>
              <a:uLnTx/>
              <a:uFillTx/>
              <a:latin typeface="gatebase Medium" panose="00000500000000000000" charset="0"/>
              <a:ea typeface="Roboto italic" panose="02000000000000000000" pitchFamily="2" charset="0"/>
              <a:cs typeface="Roboto regular" panose="02000000000000000000" pitchFamily="2"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E7E6E6">
                  <a:lumMod val="10000"/>
                </a:srgbClr>
              </a:solidFill>
              <a:effectLst/>
              <a:uLnTx/>
              <a:uFillTx/>
              <a:latin typeface="gatebase Medium" panose="00000500000000000000" charset="0"/>
              <a:ea typeface="Roboto italic" panose="02000000000000000000" pitchFamily="2" charset="0"/>
              <a:cs typeface="Roboto regular" panose="02000000000000000000" pitchFamily="2" charset="0"/>
            </a:endParaRPr>
          </a:p>
        </p:txBody>
      </p:sp>
      <p:pic>
        <p:nvPicPr>
          <p:cNvPr id="4098" name="Picture 2" descr="view of floating open book from stacked books in library">
            <a:extLst>
              <a:ext uri="{FF2B5EF4-FFF2-40B4-BE49-F238E27FC236}">
                <a16:creationId xmlns:a16="http://schemas.microsoft.com/office/drawing/2014/main" id="{7A3EE065-AB91-409A-9B17-28A5C1949D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1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AFDD12-4785-44E4-882A-F99D69B17A04}"/>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274" b="40836"/>
          <a:stretch/>
        </p:blipFill>
        <p:spPr>
          <a:xfrm>
            <a:off x="-1" y="0"/>
            <a:ext cx="12214687" cy="6858000"/>
          </a:xfrm>
          <a:prstGeom prst="rect">
            <a:avLst/>
          </a:prstGeom>
        </p:spPr>
      </p:pic>
      <p:sp>
        <p:nvSpPr>
          <p:cNvPr id="2" name="Rectangle 1">
            <a:extLst>
              <a:ext uri="{FF2B5EF4-FFF2-40B4-BE49-F238E27FC236}">
                <a16:creationId xmlns:a16="http://schemas.microsoft.com/office/drawing/2014/main" id="{EDD65FC1-854A-4DBE-BD96-6DEE44795854}"/>
              </a:ext>
            </a:extLst>
          </p:cNvPr>
          <p:cNvSpPr>
            <a:spLocks noGrp="1" noSelect="1" noRot="1" noMove="1" noResize="1" noEditPoints="1" noAdjustHandles="1" noChangeArrowheads="1" noChangeShapeType="1" noTextEdit="1"/>
          </p:cNvSpPr>
          <p:nvPr>
            <p:custDataLst>
              <p:tags r:id="rId2"/>
            </p:custDataLst>
          </p:nvPr>
        </p:nvSpPr>
        <p:spPr>
          <a:xfrm>
            <a:off x="883920" y="822960"/>
            <a:ext cx="6766560" cy="332232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B8938C6-E3F4-42C5-871D-EFBE78B30F2F}"/>
              </a:ext>
            </a:extLst>
          </p:cNvPr>
          <p:cNvSpPr txBox="1"/>
          <p:nvPr/>
        </p:nvSpPr>
        <p:spPr>
          <a:xfrm>
            <a:off x="1330726" y="1454133"/>
            <a:ext cx="10470234" cy="1200329"/>
          </a:xfrm>
          <a:prstGeom prst="rect">
            <a:avLst/>
          </a:prstGeom>
          <a:noFill/>
        </p:spPr>
        <p:txBody>
          <a:bodyPr wrap="square" rtlCol="0">
            <a:spAutoFit/>
          </a:bodyPr>
          <a:lstStyle/>
          <a:p>
            <a:pPr>
              <a:lnSpc>
                <a:spcPct val="100000"/>
              </a:lnSpc>
            </a:pPr>
            <a:r>
              <a:rPr lang="en-GB" sz="7200" b="1" i="0" dirty="0">
                <a:solidFill>
                  <a:schemeClr val="bg1"/>
                </a:solidFill>
                <a:effectLst/>
                <a:latin typeface="gatebase Medium" panose="00000500000000000000" charset="0"/>
              </a:rPr>
              <a:t>Clone </a:t>
            </a:r>
            <a:r>
              <a:rPr lang="en-GB" sz="7200" b="1" i="1" dirty="0">
                <a:solidFill>
                  <a:schemeClr val="bg1"/>
                </a:solidFill>
                <a:effectLst/>
                <a:latin typeface="gatebase Medium" panose="00000500000000000000" charset="0"/>
              </a:rPr>
              <a:t>ALL</a:t>
            </a:r>
            <a:r>
              <a:rPr lang="en-GB" sz="7200" b="1" i="0" dirty="0">
                <a:solidFill>
                  <a:schemeClr val="bg1"/>
                </a:solidFill>
                <a:effectLst/>
                <a:latin typeface="gatebase Medium" panose="00000500000000000000" charset="0"/>
              </a:rPr>
              <a:t> the things!</a:t>
            </a:r>
            <a:endParaRPr lang="en-US" sz="7200" dirty="0">
              <a:solidFill>
                <a:schemeClr val="bg1"/>
              </a:solidFill>
              <a:latin typeface="gatebase Medium" panose="00000500000000000000" charset="0"/>
              <a:ea typeface="Roboto" panose="02000000000000000000" pitchFamily="2" charset="0"/>
              <a:cs typeface="Roboto" panose="02000000000000000000" pitchFamily="2" charset="0"/>
            </a:endParaRPr>
          </a:p>
        </p:txBody>
      </p:sp>
      <p:pic>
        <p:nvPicPr>
          <p:cNvPr id="5" name="Graphic 4">
            <a:extLst>
              <a:ext uri="{FF2B5EF4-FFF2-40B4-BE49-F238E27FC236}">
                <a16:creationId xmlns:a16="http://schemas.microsoft.com/office/drawing/2014/main" id="{F1948B3B-2E71-4976-A99D-C6A3A45E73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7" name="TextBox 6">
            <a:extLst>
              <a:ext uri="{FF2B5EF4-FFF2-40B4-BE49-F238E27FC236}">
                <a16:creationId xmlns:a16="http://schemas.microsoft.com/office/drawing/2014/main" id="{B9F83035-1556-4517-8499-5D983108998B}"/>
              </a:ext>
            </a:extLst>
          </p:cNvPr>
          <p:cNvSpPr txBox="1"/>
          <p:nvPr/>
        </p:nvSpPr>
        <p:spPr>
          <a:xfrm>
            <a:off x="2177327" y="3186098"/>
            <a:ext cx="7860030" cy="1569660"/>
          </a:xfrm>
          <a:prstGeom prst="rect">
            <a:avLst/>
          </a:prstGeom>
          <a:noFill/>
        </p:spPr>
        <p:txBody>
          <a:bodyPr wrap="square">
            <a:spAutoFit/>
          </a:bodyPr>
          <a:lstStyle/>
          <a:p>
            <a:pPr algn="ctr"/>
            <a:r>
              <a:rPr lang="en-GB" sz="3200" b="1" i="0" dirty="0">
                <a:solidFill>
                  <a:schemeClr val="bg1"/>
                </a:solidFill>
                <a:effectLst/>
                <a:latin typeface="gatebase Medium" panose="00000500000000000000" charset="0"/>
              </a:rPr>
              <a:t>How Database clones can enable faster delivery of value in your DevOps pipeline.</a:t>
            </a:r>
            <a:endParaRPr lang="en-GB" sz="3200" dirty="0">
              <a:solidFill>
                <a:schemeClr val="bg1"/>
              </a:solidFill>
              <a:latin typeface="gatebase Medium" panose="00000500000000000000" charset="0"/>
            </a:endParaRPr>
          </a:p>
        </p:txBody>
      </p:sp>
      <p:pic>
        <p:nvPicPr>
          <p:cNvPr id="1026" name="Picture 2" descr="Aksioma -- AUTOMATE ALL THE THINGS!">
            <a:extLst>
              <a:ext uri="{FF2B5EF4-FFF2-40B4-BE49-F238E27FC236}">
                <a16:creationId xmlns:a16="http://schemas.microsoft.com/office/drawing/2014/main" id="{318B170C-0A09-41FB-9C08-442208DA07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5422209"/>
            <a:ext cx="2328969" cy="145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7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500" fill="hold"/>
                                        <p:tgtEl>
                                          <p:spTgt spid="1026"/>
                                        </p:tgtEl>
                                        <p:attrNameLst>
                                          <p:attrName>ppt_x</p:attrName>
                                        </p:attrNameLst>
                                      </p:cBhvr>
                                      <p:tavLst>
                                        <p:tav tm="0">
                                          <p:val>
                                            <p:strVal val="#ppt_x"/>
                                          </p:val>
                                        </p:tav>
                                        <p:tav tm="100000">
                                          <p:val>
                                            <p:strVal val="#ppt_x"/>
                                          </p:val>
                                        </p:tav>
                                      </p:tavLst>
                                    </p:anim>
                                    <p:anim calcmode="lin" valueType="num">
                                      <p:cBhvr additive="base">
                                        <p:cTn id="8" dur="1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C9D7559-36C4-48AD-8BCE-A293EC13028E}"/>
              </a:ext>
            </a:extLst>
          </p:cNvPr>
          <p:cNvSpPr>
            <a:spLocks noGrp="1"/>
          </p:cNvSpPr>
          <p:nvPr>
            <p:ph idx="1"/>
          </p:nvPr>
        </p:nvSpPr>
        <p:spPr>
          <a:xfrm>
            <a:off x="7252624" y="675798"/>
            <a:ext cx="4780280" cy="5506403"/>
          </a:xfrm>
        </p:spPr>
        <p:txBody>
          <a:bodyPr/>
          <a:lstStyle/>
          <a:p>
            <a:r>
              <a:rPr lang="en-US" dirty="0"/>
              <a:t>Questions / Comments</a:t>
            </a:r>
          </a:p>
        </p:txBody>
      </p:sp>
      <p:pic>
        <p:nvPicPr>
          <p:cNvPr id="3" name="Picture Placeholder 2">
            <a:extLst>
              <a:ext uri="{FF2B5EF4-FFF2-40B4-BE49-F238E27FC236}">
                <a16:creationId xmlns:a16="http://schemas.microsoft.com/office/drawing/2014/main" id="{82949025-ED90-43F0-B513-7878F02335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766" t="129" r="17491" b="-129"/>
          <a:stretch/>
        </p:blipFill>
        <p:spPr>
          <a:xfrm>
            <a:off x="0" y="0"/>
            <a:ext cx="5883564" cy="6858000"/>
          </a:xfrm>
        </p:spPr>
      </p:pic>
    </p:spTree>
    <p:extLst>
      <p:ext uri="{BB962C8B-B14F-4D97-AF65-F5344CB8AC3E}">
        <p14:creationId xmlns:p14="http://schemas.microsoft.com/office/powerpoint/2010/main" val="3117299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ite printer paper with black text">
            <a:extLst>
              <a:ext uri="{FF2B5EF4-FFF2-40B4-BE49-F238E27FC236}">
                <a16:creationId xmlns:a16="http://schemas.microsoft.com/office/drawing/2014/main" id="{79175D55-591B-46FA-BCC0-09942F41A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4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AFDD12-4785-44E4-882A-F99D69B17A04}"/>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r="24274" b="40836"/>
          <a:stretch/>
        </p:blipFill>
        <p:spPr>
          <a:xfrm>
            <a:off x="-1" y="0"/>
            <a:ext cx="12214687" cy="6858000"/>
          </a:xfrm>
          <a:prstGeom prst="rect">
            <a:avLst/>
          </a:prstGeom>
        </p:spPr>
      </p:pic>
    </p:spTree>
    <p:extLst>
      <p:ext uri="{BB962C8B-B14F-4D97-AF65-F5344CB8AC3E}">
        <p14:creationId xmlns:p14="http://schemas.microsoft.com/office/powerpoint/2010/main" val="337519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C92CDB-EFB1-4C77-B4D0-36D152633609}"/>
              </a:ext>
            </a:extLst>
          </p:cNvPr>
          <p:cNvPicPr>
            <a:picLocks noChangeAspect="1"/>
          </p:cNvPicPr>
          <p:nvPr/>
        </p:nvPicPr>
        <p:blipFill rotWithShape="1">
          <a:blip r:embed="rId4">
            <a:extLst>
              <a:ext uri="{28A0092B-C50C-407E-A947-70E740481C1C}">
                <a14:useLocalDpi xmlns:a14="http://schemas.microsoft.com/office/drawing/2010/main" val="0"/>
              </a:ext>
            </a:extLst>
          </a:blip>
          <a:srcRect l="1" r="29741"/>
          <a:stretch/>
        </p:blipFill>
        <p:spPr>
          <a:xfrm>
            <a:off x="5511436" y="-19420"/>
            <a:ext cx="6680564" cy="6896840"/>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572140" y="1651605"/>
            <a:ext cx="4358886" cy="1015663"/>
          </a:xfrm>
          <a:prstGeom prst="rect">
            <a:avLst/>
          </a:prstGeom>
          <a:noFill/>
        </p:spPr>
        <p:txBody>
          <a:bodyPr wrap="none" rtlCol="0">
            <a:spAutoFit/>
          </a:bodyPr>
          <a:lstStyle/>
          <a:p>
            <a:r>
              <a:rPr lang="en-US" sz="6000" dirty="0">
                <a:solidFill>
                  <a:srgbClr val="CC0000"/>
                </a:solidFill>
                <a:latin typeface="gatebase Medium" panose="00000500000000000000" pitchFamily="50" charset="0"/>
                <a:ea typeface="Roboto" charset="0"/>
                <a:cs typeface="Roboto" charset="0"/>
              </a:rPr>
              <a:t>Chris Unwin</a:t>
            </a:r>
          </a:p>
        </p:txBody>
      </p:sp>
      <p:sp>
        <p:nvSpPr>
          <p:cNvPr id="8" name="TextBox 7">
            <a:extLst>
              <a:ext uri="{FF2B5EF4-FFF2-40B4-BE49-F238E27FC236}">
                <a16:creationId xmlns:a16="http://schemas.microsoft.com/office/drawing/2014/main" id="{76C818C3-D726-4B6C-A897-0116D4D0242E}"/>
              </a:ext>
            </a:extLst>
          </p:cNvPr>
          <p:cNvSpPr txBox="1"/>
          <p:nvPr/>
        </p:nvSpPr>
        <p:spPr>
          <a:xfrm>
            <a:off x="572140" y="2744764"/>
            <a:ext cx="4132863" cy="646331"/>
          </a:xfrm>
          <a:prstGeom prst="rect">
            <a:avLst/>
          </a:prstGeom>
          <a:noFill/>
        </p:spPr>
        <p:txBody>
          <a:bodyPr wrap="none" rtlCol="0">
            <a:spAutoFit/>
          </a:bodyPr>
          <a:lstStyle/>
          <a:p>
            <a:r>
              <a:rPr lang="en-GB" sz="3600" dirty="0">
                <a:latin typeface="Roboto Medium" panose="02000000000000000000" pitchFamily="2" charset="0"/>
                <a:ea typeface="Roboto Medium" panose="02000000000000000000" pitchFamily="2" charset="0"/>
                <a:cs typeface="Arial"/>
              </a:rPr>
              <a:t>Solutions Architect</a:t>
            </a:r>
            <a:endParaRPr lang="en-US" sz="3600" b="1" dirty="0">
              <a:latin typeface="Roboto Medium" panose="02000000000000000000" pitchFamily="2" charset="0"/>
              <a:ea typeface="Roboto Medium" panose="02000000000000000000" pitchFamily="2" charset="0"/>
              <a:cs typeface="Arial"/>
            </a:endParaRPr>
          </a:p>
        </p:txBody>
      </p:sp>
      <p:pic>
        <p:nvPicPr>
          <p:cNvPr id="9" name="Graphic 8">
            <a:extLst>
              <a:ext uri="{FF2B5EF4-FFF2-40B4-BE49-F238E27FC236}">
                <a16:creationId xmlns:a16="http://schemas.microsoft.com/office/drawing/2014/main" id="{15491F8F-2ED4-46F8-8EBC-D05101EA6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797" y="4020176"/>
            <a:ext cx="377747" cy="304635"/>
          </a:xfrm>
          <a:prstGeom prst="rect">
            <a:avLst/>
          </a:prstGeom>
        </p:spPr>
      </p:pic>
      <p:sp>
        <p:nvSpPr>
          <p:cNvPr id="10" name="Rectangle 9">
            <a:extLst>
              <a:ext uri="{FF2B5EF4-FFF2-40B4-BE49-F238E27FC236}">
                <a16:creationId xmlns:a16="http://schemas.microsoft.com/office/drawing/2014/main" id="{F9B3A46C-51D3-4EA5-8ADC-2323A0C07D8A}"/>
              </a:ext>
            </a:extLst>
          </p:cNvPr>
          <p:cNvSpPr/>
          <p:nvPr/>
        </p:nvSpPr>
        <p:spPr>
          <a:xfrm>
            <a:off x="1228887" y="3987828"/>
            <a:ext cx="4346745" cy="369332"/>
          </a:xfrm>
          <a:prstGeom prst="rect">
            <a:avLst/>
          </a:prstGeom>
        </p:spPr>
        <p:txBody>
          <a:bodyPr wrap="square">
            <a:spAutoFit/>
          </a:bodyPr>
          <a:lstStyle/>
          <a:p>
            <a:pPr>
              <a:spcAft>
                <a:spcPts val="2700"/>
              </a:spcAft>
            </a:pPr>
            <a:r>
              <a:rPr lang="en-US" dirty="0">
                <a:latin typeface="gatebase Medium" panose="00000500000000000000" charset="0"/>
                <a:ea typeface="Roboto" charset="0"/>
                <a:cs typeface="Roboto" charset="0"/>
              </a:rPr>
              <a:t>@PlantBasedSQL</a:t>
            </a:r>
            <a:endParaRPr lang="en-US" b="0" dirty="0">
              <a:latin typeface="gatebase Medium" panose="00000500000000000000" charset="0"/>
              <a:ea typeface="Roboto" charset="0"/>
              <a:cs typeface="Roboto" charset="0"/>
            </a:endParaRPr>
          </a:p>
        </p:txBody>
      </p:sp>
      <p:sp>
        <p:nvSpPr>
          <p:cNvPr id="11" name="TextBox 10">
            <a:extLst>
              <a:ext uri="{FF2B5EF4-FFF2-40B4-BE49-F238E27FC236}">
                <a16:creationId xmlns:a16="http://schemas.microsoft.com/office/drawing/2014/main" id="{33752F1D-7942-4A9E-B56A-26AA13B078DF}"/>
              </a:ext>
            </a:extLst>
          </p:cNvPr>
          <p:cNvSpPr txBox="1"/>
          <p:nvPr/>
        </p:nvSpPr>
        <p:spPr>
          <a:xfrm>
            <a:off x="593160" y="3336893"/>
            <a:ext cx="2217274" cy="400110"/>
          </a:xfrm>
          <a:prstGeom prst="rect">
            <a:avLst/>
          </a:prstGeom>
          <a:noFill/>
        </p:spPr>
        <p:txBody>
          <a:bodyPr wrap="none" rtlCol="0">
            <a:spAutoFit/>
          </a:bodyPr>
          <a:lstStyle/>
          <a:p>
            <a:r>
              <a:rPr lang="en-GB" sz="2000" b="0" dirty="0">
                <a:latin typeface="Roboto" charset="0"/>
                <a:cs typeface="Arial"/>
              </a:rPr>
              <a:t>Redgate Software</a:t>
            </a: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7">
            <a:extLst>
              <a:ext uri="{96DAC541-7B7A-43D3-8B79-37D633B846F1}">
                <asvg:svgBlip xmlns:asvg="http://schemas.microsoft.com/office/drawing/2016/SVG/main" r:embed="rId8"/>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dirty="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140" y="548397"/>
            <a:ext cx="1693732" cy="361584"/>
          </a:xfrm>
          <a:prstGeom prst="rect">
            <a:avLst/>
          </a:prstGeom>
        </p:spPr>
      </p:pic>
      <p:pic>
        <p:nvPicPr>
          <p:cNvPr id="3" name="Graphic 2" descr="Internet">
            <a:extLst>
              <a:ext uri="{FF2B5EF4-FFF2-40B4-BE49-F238E27FC236}">
                <a16:creationId xmlns:a16="http://schemas.microsoft.com/office/drawing/2014/main" id="{B0A89537-E9E2-4F22-A34C-9793E3378F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7983" y="4518690"/>
            <a:ext cx="495373" cy="495373"/>
          </a:xfrm>
          <a:prstGeom prst="rect">
            <a:avLst/>
          </a:prstGeom>
        </p:spPr>
      </p:pic>
      <p:sp>
        <p:nvSpPr>
          <p:cNvPr id="6" name="Rectangle 5">
            <a:extLst>
              <a:ext uri="{FF2B5EF4-FFF2-40B4-BE49-F238E27FC236}">
                <a16:creationId xmlns:a16="http://schemas.microsoft.com/office/drawing/2014/main" id="{347B79AA-9C18-484B-A24B-901C11531E5B}"/>
              </a:ext>
            </a:extLst>
          </p:cNvPr>
          <p:cNvSpPr/>
          <p:nvPr/>
        </p:nvSpPr>
        <p:spPr>
          <a:xfrm>
            <a:off x="1228886" y="4585495"/>
            <a:ext cx="4346745" cy="369332"/>
          </a:xfrm>
          <a:prstGeom prst="rect">
            <a:avLst/>
          </a:prstGeom>
        </p:spPr>
        <p:txBody>
          <a:bodyPr wrap="square">
            <a:spAutoFit/>
          </a:bodyPr>
          <a:lstStyle/>
          <a:p>
            <a:pPr>
              <a:spcAft>
                <a:spcPts val="2700"/>
              </a:spcAft>
            </a:pPr>
            <a:r>
              <a:rPr lang="en-US" dirty="0">
                <a:latin typeface="gatebase Medium" panose="00000500000000000000" charset="0"/>
                <a:ea typeface="Roboto" charset="0"/>
                <a:cs typeface="Roboto" charset="0"/>
              </a:rPr>
              <a:t>www.plantbasedsql.com</a:t>
            </a:r>
            <a:endParaRPr lang="en-US" b="0" dirty="0">
              <a:latin typeface="gatebase Medium" panose="00000500000000000000" charset="0"/>
              <a:ea typeface="Roboto" charset="0"/>
              <a:cs typeface="Roboto" charset="0"/>
            </a:endParaRPr>
          </a:p>
        </p:txBody>
      </p:sp>
      <p:pic>
        <p:nvPicPr>
          <p:cNvPr id="17" name="Graphic 16" descr="Volume">
            <a:extLst>
              <a:ext uri="{FF2B5EF4-FFF2-40B4-BE49-F238E27FC236}">
                <a16:creationId xmlns:a16="http://schemas.microsoft.com/office/drawing/2014/main" id="{974B5B9F-2FE7-4442-8A9F-F1E2DF87C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0895" y="5206395"/>
            <a:ext cx="436559" cy="436559"/>
          </a:xfrm>
          <a:prstGeom prst="rect">
            <a:avLst/>
          </a:prstGeom>
        </p:spPr>
      </p:pic>
      <p:sp>
        <p:nvSpPr>
          <p:cNvPr id="19" name="Rectangle 18">
            <a:extLst>
              <a:ext uri="{FF2B5EF4-FFF2-40B4-BE49-F238E27FC236}">
                <a16:creationId xmlns:a16="http://schemas.microsoft.com/office/drawing/2014/main" id="{4AF4FAAC-D551-4F82-B8ED-0B9DD87DCDB5}"/>
              </a:ext>
            </a:extLst>
          </p:cNvPr>
          <p:cNvSpPr/>
          <p:nvPr/>
        </p:nvSpPr>
        <p:spPr>
          <a:xfrm>
            <a:off x="1228886" y="5241555"/>
            <a:ext cx="4346745" cy="369332"/>
          </a:xfrm>
          <a:prstGeom prst="rect">
            <a:avLst/>
          </a:prstGeom>
        </p:spPr>
        <p:txBody>
          <a:bodyPr wrap="square">
            <a:spAutoFit/>
          </a:bodyPr>
          <a:lstStyle/>
          <a:p>
            <a:pPr>
              <a:spcAft>
                <a:spcPts val="2700"/>
              </a:spcAft>
            </a:pPr>
            <a:r>
              <a:rPr lang="en-US" dirty="0" err="1">
                <a:latin typeface="gatebase Medium" panose="00000500000000000000" charset="0"/>
                <a:ea typeface="Roboto" charset="0"/>
                <a:cs typeface="Roboto" charset="0"/>
              </a:rPr>
              <a:t>DBAle</a:t>
            </a:r>
            <a:r>
              <a:rPr lang="en-US" dirty="0">
                <a:latin typeface="gatebase Medium" panose="00000500000000000000" charset="0"/>
                <a:ea typeface="Roboto" charset="0"/>
                <a:cs typeface="Roboto" charset="0"/>
              </a:rPr>
              <a:t> on Spotify</a:t>
            </a:r>
            <a:endParaRPr lang="en-US" b="0" dirty="0">
              <a:latin typeface="gatebase Medium" panose="00000500000000000000" charset="0"/>
              <a:ea typeface="Roboto" charset="0"/>
              <a:cs typeface="Roboto" charset="0"/>
            </a:endParaRPr>
          </a:p>
        </p:txBody>
      </p:sp>
    </p:spTree>
    <p:extLst>
      <p:ext uri="{BB962C8B-B14F-4D97-AF65-F5344CB8AC3E}">
        <p14:creationId xmlns:p14="http://schemas.microsoft.com/office/powerpoint/2010/main" val="6799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4D6C2-814A-4062-81D0-AC7270EFA266}"/>
              </a:ext>
            </a:extLst>
          </p:cNvPr>
          <p:cNvSpPr>
            <a:spLocks noGrp="1"/>
          </p:cNvSpPr>
          <p:nvPr>
            <p:ph idx="1"/>
          </p:nvPr>
        </p:nvSpPr>
        <p:spPr>
          <a:xfrm>
            <a:off x="6715217" y="306575"/>
            <a:ext cx="4780280" cy="883033"/>
          </a:xfrm>
        </p:spPr>
        <p:txBody>
          <a:bodyPr>
            <a:normAutofit/>
          </a:bodyPr>
          <a:lstStyle/>
          <a:p>
            <a:pPr algn="ctr"/>
            <a:r>
              <a:rPr lang="en-GB"/>
              <a:t>Goal</a:t>
            </a:r>
          </a:p>
        </p:txBody>
      </p:sp>
      <p:sp>
        <p:nvSpPr>
          <p:cNvPr id="4" name="Content Placeholder 1">
            <a:extLst>
              <a:ext uri="{FF2B5EF4-FFF2-40B4-BE49-F238E27FC236}">
                <a16:creationId xmlns:a16="http://schemas.microsoft.com/office/drawing/2014/main" id="{8384A0C6-6042-4E6C-8ECD-F609254F64D9}"/>
              </a:ext>
            </a:extLst>
          </p:cNvPr>
          <p:cNvSpPr txBox="1">
            <a:spLocks/>
          </p:cNvSpPr>
          <p:nvPr/>
        </p:nvSpPr>
        <p:spPr bwMode="auto">
          <a:xfrm>
            <a:off x="6715217" y="1737360"/>
            <a:ext cx="4780280" cy="31276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55000" lnSpcReduction="20000"/>
          </a:bodyPr>
          <a:lstStyle>
            <a:lvl1pPr marL="0" indent="0" algn="l" rtl="0" eaLnBrk="1" fontAlgn="base" hangingPunct="1">
              <a:lnSpc>
                <a:spcPct val="100000"/>
              </a:lnSpc>
              <a:spcBef>
                <a:spcPts val="1000"/>
              </a:spcBef>
              <a:spcAft>
                <a:spcPts val="300"/>
              </a:spcAft>
              <a:buClr>
                <a:srgbClr val="CC0000"/>
              </a:buClr>
              <a:buSzPct val="100000"/>
              <a:buFont typeface="Arial"/>
              <a:buNone/>
              <a:defRPr lang="en-US" sz="5400" b="0" i="0" kern="1200" dirty="0" smtClean="0">
                <a:solidFill>
                  <a:schemeClr val="bg2">
                    <a:lumMod val="25000"/>
                  </a:schemeClr>
                </a:solidFill>
                <a:latin typeface="Roboto Regular"/>
                <a:ea typeface="+mn-ea"/>
                <a:cs typeface="Roboto Regular"/>
              </a:defRPr>
            </a:lvl1pPr>
            <a:lvl2pPr marL="914400" indent="-457200" algn="l" rtl="0" eaLnBrk="1" fontAlgn="base" hangingPunct="1">
              <a:lnSpc>
                <a:spcPct val="100000"/>
              </a:lnSpc>
              <a:spcBef>
                <a:spcPts val="500"/>
              </a:spcBef>
              <a:spcAft>
                <a:spcPts val="300"/>
              </a:spcAft>
              <a:buClr>
                <a:srgbClr val="CC0000"/>
              </a:buClr>
              <a:buSzPct val="100000"/>
              <a:buFont typeface="Arial"/>
              <a:buChar char="•"/>
              <a:defRPr lang="en-US" sz="2800" b="0" i="0" kern="1200" dirty="0" smtClean="0">
                <a:solidFill>
                  <a:schemeClr val="bg2">
                    <a:lumMod val="25000"/>
                  </a:schemeClr>
                </a:solidFill>
                <a:latin typeface="Roboto Regular"/>
                <a:ea typeface="+mn-ea"/>
                <a:cs typeface="Roboto Regular"/>
              </a:defRPr>
            </a:lvl2pPr>
            <a:lvl3pPr marL="1257300" indent="-342900" algn="l" rtl="0" eaLnBrk="1" fontAlgn="base" hangingPunct="1">
              <a:lnSpc>
                <a:spcPct val="100000"/>
              </a:lnSpc>
              <a:spcBef>
                <a:spcPts val="500"/>
              </a:spcBef>
              <a:spcAft>
                <a:spcPts val="300"/>
              </a:spcAft>
              <a:buClr>
                <a:srgbClr val="CC0000"/>
              </a:buClr>
              <a:buSzPct val="100000"/>
              <a:buFont typeface="Arial"/>
              <a:buChar char="•"/>
              <a:defRPr lang="en-US" sz="2400" b="0" i="0" kern="1200" dirty="0" smtClean="0">
                <a:solidFill>
                  <a:schemeClr val="bg2">
                    <a:lumMod val="25000"/>
                  </a:schemeClr>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To understand how </a:t>
            </a:r>
            <a:r>
              <a:rPr lang="en-GB" b="1" dirty="0"/>
              <a:t>database cloning </a:t>
            </a:r>
            <a:r>
              <a:rPr lang="en-GB" dirty="0"/>
              <a:t>can help ensure value in, and speed up a database change management pipeline (</a:t>
            </a:r>
            <a:r>
              <a:rPr lang="en-GB" i="1" dirty="0"/>
              <a:t>Source Control, Continuous Integration and Continuous Delivery</a:t>
            </a:r>
            <a:r>
              <a:rPr lang="en-GB" dirty="0"/>
              <a:t>).</a:t>
            </a:r>
          </a:p>
        </p:txBody>
      </p:sp>
      <p:pic>
        <p:nvPicPr>
          <p:cNvPr id="2050" name="Picture 2" descr="man in red soccer jersey kicking soccer ball on green grass field during daytime">
            <a:extLst>
              <a:ext uri="{FF2B5EF4-FFF2-40B4-BE49-F238E27FC236}">
                <a16:creationId xmlns:a16="http://schemas.microsoft.com/office/drawing/2014/main" id="{09B7B260-3DE4-44F0-AD97-1606AC09C80B}"/>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8391" b="8391"/>
          <a:stretch>
            <a:fillRect/>
          </a:stretch>
        </p:blipFill>
        <p:spPr bwMode="auto">
          <a:xfrm>
            <a:off x="0" y="0"/>
            <a:ext cx="6086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40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A bit of background on database DevOps</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11" name="Picture 10">
            <a:extLst>
              <a:ext uri="{FF2B5EF4-FFF2-40B4-BE49-F238E27FC236}">
                <a16:creationId xmlns:a16="http://schemas.microsoft.com/office/drawing/2014/main" id="{D4959F66-D39F-44D0-B37D-9AD86090E5BF}"/>
              </a:ext>
            </a:extLst>
          </p:cNvPr>
          <p:cNvPicPr>
            <a:picLocks noChangeAspect="1"/>
          </p:cNvPicPr>
          <p:nvPr/>
        </p:nvPicPr>
        <p:blipFill rotWithShape="1">
          <a:blip r:embed="rId7"/>
          <a:srcRect t="11220" r="6199" b="3032"/>
          <a:stretch/>
        </p:blipFill>
        <p:spPr>
          <a:xfrm>
            <a:off x="1512569" y="1270330"/>
            <a:ext cx="8749032" cy="4169888"/>
          </a:xfrm>
          <a:prstGeom prst="rect">
            <a:avLst/>
          </a:prstGeom>
        </p:spPr>
      </p:pic>
      <p:sp>
        <p:nvSpPr>
          <p:cNvPr id="14" name="Rectangle 13">
            <a:extLst>
              <a:ext uri="{FF2B5EF4-FFF2-40B4-BE49-F238E27FC236}">
                <a16:creationId xmlns:a16="http://schemas.microsoft.com/office/drawing/2014/main" id="{4C8A3E1E-2636-4090-9918-B400806348C5}"/>
              </a:ext>
            </a:extLst>
          </p:cNvPr>
          <p:cNvSpPr/>
          <p:nvPr/>
        </p:nvSpPr>
        <p:spPr>
          <a:xfrm>
            <a:off x="1431636" y="3629891"/>
            <a:ext cx="4802909" cy="1957779"/>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27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Wait. </a:t>
            </a:r>
            <a:r>
              <a:rPr lang="en-GB" sz="2500" u="sng" dirty="0">
                <a:latin typeface="gatebase Medium" panose="00000500000000000000" pitchFamily="50" charset="0"/>
                <a:ea typeface="Roboto Medium" pitchFamily="2" charset="0"/>
              </a:rPr>
              <a:t>Back-up!</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pic>
        <p:nvPicPr>
          <p:cNvPr id="3074" name="Picture 2" descr="What is SQL Clone? - SQL Clone Technical Preview - Product ...">
            <a:extLst>
              <a:ext uri="{FF2B5EF4-FFF2-40B4-BE49-F238E27FC236}">
                <a16:creationId xmlns:a16="http://schemas.microsoft.com/office/drawing/2014/main" id="{8E3F9DFB-1F4A-4DA8-B019-A4B725279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792" y="1251879"/>
            <a:ext cx="8033535" cy="435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05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r>
              <a:rPr lang="en-GB" sz="2500" dirty="0">
                <a:latin typeface="gatebase Medium" panose="00000500000000000000" pitchFamily="50" charset="0"/>
                <a:ea typeface="Roboto Medium" pitchFamily="2" charset="0"/>
              </a:rPr>
              <a:t>What is SQL Clone?</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
        <p:nvSpPr>
          <p:cNvPr id="2" name="TextBox 1">
            <a:extLst>
              <a:ext uri="{FF2B5EF4-FFF2-40B4-BE49-F238E27FC236}">
                <a16:creationId xmlns:a16="http://schemas.microsoft.com/office/drawing/2014/main" id="{833FAEBE-F13D-4898-9076-9268D060BB67}"/>
              </a:ext>
            </a:extLst>
          </p:cNvPr>
          <p:cNvSpPr txBox="1"/>
          <p:nvPr/>
        </p:nvSpPr>
        <p:spPr>
          <a:xfrm>
            <a:off x="578572" y="1382212"/>
            <a:ext cx="6536603" cy="5216813"/>
          </a:xfrm>
          <a:prstGeom prst="rect">
            <a:avLst/>
          </a:prstGeom>
          <a:noFill/>
        </p:spPr>
        <p:txBody>
          <a:bodyPr wrap="square" rtlCol="0">
            <a:spAutoFit/>
          </a:bodyPr>
          <a:lstStyle/>
          <a:p>
            <a:pPr>
              <a:lnSpc>
                <a:spcPct val="150000"/>
              </a:lnSpc>
            </a:pPr>
            <a:r>
              <a:rPr lang="en-GB" sz="1000" dirty="0">
                <a:solidFill>
                  <a:schemeClr val="bg2">
                    <a:lumMod val="10000"/>
                  </a:schemeClr>
                </a:solidFill>
                <a:latin typeface="Roboto" panose="020B0604020202020204" charset="0"/>
                <a:ea typeface="Roboto" panose="020B0604020202020204" charset="0"/>
                <a:cs typeface="Roboto regular" panose="02000000000000000000" pitchFamily="2" charset="0"/>
              </a:rPr>
              <a:t> </a:t>
            </a:r>
            <a:br>
              <a:rPr lang="en-GB" sz="3200" dirty="0">
                <a:solidFill>
                  <a:schemeClr val="bg2">
                    <a:lumMod val="10000"/>
                  </a:schemeClr>
                </a:solidFill>
                <a:latin typeface="Roboto" panose="020B0604020202020204" charset="0"/>
                <a:ea typeface="Roboto" panose="020B0604020202020204" charset="0"/>
                <a:cs typeface="Roboto regular" panose="02000000000000000000" pitchFamily="2" charset="0"/>
              </a:rPr>
            </a:br>
            <a:r>
              <a:rPr lang="en-GB" sz="800" dirty="0">
                <a:solidFill>
                  <a:schemeClr val="bg2">
                    <a:lumMod val="10000"/>
                  </a:schemeClr>
                </a:solidFill>
                <a:latin typeface="Roboto" panose="020B0604020202020204" charset="0"/>
                <a:ea typeface="Roboto" panose="020B0604020202020204" charset="0"/>
                <a:cs typeface="Roboto regular" panose="02000000000000000000" pitchFamily="2" charset="0"/>
              </a:rPr>
              <a:t> </a:t>
            </a: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A simple approach to get started with standardizing development practices</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An excellent way to save on space in non-Production environments and time required to create 40mb copies</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A system for leveraging the Volume Shadow Copy Service (VSS) in 64-bit Windows to virtualise a central copy</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Additional Data Masking element allows rapid de-identification of sensitive data</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Completely automated with PowerShell</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a:p>
            <a:pPr marL="457200" indent="-457200">
              <a:buFont typeface="Arial" panose="020B0604020202020204" pitchFamily="34" charset="0"/>
              <a:buChar char="•"/>
            </a:pP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Give everyone their own </a:t>
            </a:r>
            <a:r>
              <a:rPr lang="en-GB" u="sng"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dedicated</a:t>
            </a:r>
            <a:r>
              <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rPr>
              <a:t> databases… for everything.</a:t>
            </a:r>
          </a:p>
          <a:p>
            <a:pPr marL="457200" indent="-457200">
              <a:buFont typeface="Arial" panose="020B0604020202020204" pitchFamily="34" charset="0"/>
              <a:buChar char="•"/>
            </a:pPr>
            <a:endParaRPr lang="en-GB" dirty="0">
              <a:solidFill>
                <a:schemeClr val="bg2">
                  <a:lumMod val="10000"/>
                </a:schemeClr>
              </a:solidFill>
              <a:latin typeface="gatebase Medium" panose="00000500000000000000" charset="0"/>
              <a:ea typeface="Roboto italic" panose="02000000000000000000" pitchFamily="2" charset="0"/>
              <a:cs typeface="Roboto regular" panose="02000000000000000000" pitchFamily="2" charset="0"/>
            </a:endParaRPr>
          </a:p>
        </p:txBody>
      </p:sp>
      <p:pic>
        <p:nvPicPr>
          <p:cNvPr id="2050" name="Picture 2">
            <a:extLst>
              <a:ext uri="{FF2B5EF4-FFF2-40B4-BE49-F238E27FC236}">
                <a16:creationId xmlns:a16="http://schemas.microsoft.com/office/drawing/2014/main" id="{F0D1B692-60B7-4572-A95E-A978E2D98D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84" r="28554"/>
          <a:stretch/>
        </p:blipFill>
        <p:spPr bwMode="auto">
          <a:xfrm>
            <a:off x="7906244" y="0"/>
            <a:ext cx="42857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34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6" name="TextBox 5">
            <a:extLst>
              <a:ext uri="{FF2B5EF4-FFF2-40B4-BE49-F238E27FC236}">
                <a16:creationId xmlns:a16="http://schemas.microsoft.com/office/drawing/2014/main" id="{9E32BBF7-5591-495B-B517-8AA1E3F1C48A}"/>
              </a:ext>
            </a:extLst>
          </p:cNvPr>
          <p:cNvSpPr txBox="1"/>
          <p:nvPr/>
        </p:nvSpPr>
        <p:spPr>
          <a:xfrm>
            <a:off x="1229360" y="2459504"/>
            <a:ext cx="9733280" cy="1938992"/>
          </a:xfrm>
          <a:prstGeom prst="rect">
            <a:avLst/>
          </a:prstGeom>
          <a:noFill/>
        </p:spPr>
        <p:txBody>
          <a:bodyPr wrap="square" rtlCol="0">
            <a:spAutoFit/>
          </a:bodyPr>
          <a:lstStyle/>
          <a:p>
            <a:pPr algn="ctr">
              <a:lnSpc>
                <a:spcPct val="100000"/>
              </a:lnSpc>
            </a:pPr>
            <a:r>
              <a:rPr lang="en-GB" sz="6000" dirty="0">
                <a:solidFill>
                  <a:schemeClr val="bg1"/>
                </a:solidFill>
                <a:latin typeface="gatebase Medium" panose="00000500000000000000" pitchFamily="50" charset="0"/>
              </a:rPr>
              <a:t>Basically it’s a </a:t>
            </a:r>
            <a:r>
              <a:rPr lang="en-GB" sz="6000" b="1" u="sng" dirty="0">
                <a:solidFill>
                  <a:schemeClr val="bg1"/>
                </a:solidFill>
                <a:latin typeface="gatebase Medium" panose="00000500000000000000" pitchFamily="50" charset="0"/>
              </a:rPr>
              <a:t>really</a:t>
            </a:r>
            <a:r>
              <a:rPr lang="en-GB" sz="6000" dirty="0">
                <a:solidFill>
                  <a:schemeClr val="bg1"/>
                </a:solidFill>
                <a:latin typeface="gatebase Medium" panose="00000500000000000000" pitchFamily="50" charset="0"/>
              </a:rPr>
              <a:t> cool way to create databases.</a:t>
            </a:r>
            <a:endParaRPr lang="en-US" sz="6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8762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pic>
        <p:nvPicPr>
          <p:cNvPr id="4098" name="Picture 2" descr="clap board roadside Jakob and Ryan">
            <a:extLst>
              <a:ext uri="{FF2B5EF4-FFF2-40B4-BE49-F238E27FC236}">
                <a16:creationId xmlns:a16="http://schemas.microsoft.com/office/drawing/2014/main" id="{674BBC3D-EE89-4E0C-828A-C86FB1B72E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516" r="9091" b="177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 name="Title 1">
            <a:extLst>
              <a:ext uri="{FF2B5EF4-FFF2-40B4-BE49-F238E27FC236}">
                <a16:creationId xmlns:a16="http://schemas.microsoft.com/office/drawing/2014/main" id="{CD2CED47-A65B-4C5A-8762-8076583A325D}"/>
              </a:ext>
            </a:extLst>
          </p:cNvPr>
          <p:cNvSpPr>
            <a:spLocks noGrp="1"/>
          </p:cNvSpPr>
          <p:nvPr>
            <p:ph type="title"/>
          </p:nvPr>
        </p:nvSpPr>
        <p:spPr>
          <a:xfrm>
            <a:off x="0" y="6423"/>
            <a:ext cx="4345497" cy="2052891"/>
          </a:xfrm>
        </p:spPr>
        <p:txBody>
          <a:bodyPr vert="horz" lIns="91440" tIns="45720" rIns="91440" bIns="45720" rtlCol="0" anchor="b">
            <a:normAutofit/>
          </a:bodyPr>
          <a:lstStyle/>
          <a:p>
            <a:pPr algn="ctr"/>
            <a:r>
              <a:rPr lang="en-US" sz="5400" dirty="0">
                <a:solidFill>
                  <a:schemeClr val="bg1"/>
                </a:solidFill>
                <a:latin typeface="gatebase Medium" panose="00000500000000000000" charset="0"/>
              </a:rPr>
              <a:t>SQL Clone </a:t>
            </a:r>
            <a:br>
              <a:rPr lang="en-US" sz="5400" dirty="0">
                <a:solidFill>
                  <a:schemeClr val="bg1"/>
                </a:solidFill>
                <a:latin typeface="gatebase Medium" panose="00000500000000000000" charset="0"/>
              </a:rPr>
            </a:br>
            <a:r>
              <a:rPr lang="en-US" sz="5400" dirty="0">
                <a:solidFill>
                  <a:schemeClr val="bg1"/>
                </a:solidFill>
                <a:latin typeface="gatebase Medium" panose="00000500000000000000" charset="0"/>
              </a:rPr>
              <a:t>in action</a:t>
            </a:r>
          </a:p>
        </p:txBody>
      </p:sp>
    </p:spTree>
    <p:extLst>
      <p:ext uri="{BB962C8B-B14F-4D97-AF65-F5344CB8AC3E}">
        <p14:creationId xmlns:p14="http://schemas.microsoft.com/office/powerpoint/2010/main" val="912933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10.xml><?xml version="1.0" encoding="utf-8"?>
<p:tagLst xmlns:a="http://schemas.openxmlformats.org/drawingml/2006/main" xmlns:r="http://schemas.openxmlformats.org/officeDocument/2006/relationships" xmlns:p="http://schemas.openxmlformats.org/presentationml/2006/main">
  <p:tag name="SHAPE_LOCKS" val="1983"/>
</p:tagLst>
</file>

<file path=ppt/tags/tag11.xml><?xml version="1.0" encoding="utf-8"?>
<p:tagLst xmlns:a="http://schemas.openxmlformats.org/drawingml/2006/main" xmlns:r="http://schemas.openxmlformats.org/officeDocument/2006/relationships" xmlns:p="http://schemas.openxmlformats.org/presentationml/2006/main">
  <p:tag name="SHAPE_LOCKS" val="1983"/>
</p:tagLst>
</file>

<file path=ppt/tags/tag12.xml><?xml version="1.0" encoding="utf-8"?>
<p:tagLst xmlns:a="http://schemas.openxmlformats.org/drawingml/2006/main" xmlns:r="http://schemas.openxmlformats.org/officeDocument/2006/relationships" xmlns:p="http://schemas.openxmlformats.org/presentationml/2006/main">
  <p:tag name="SHAPE_LOCKS" val="1983"/>
</p:tagLst>
</file>

<file path=ppt/tags/tag13.xml><?xml version="1.0" encoding="utf-8"?>
<p:tagLst xmlns:a="http://schemas.openxmlformats.org/drawingml/2006/main" xmlns:r="http://schemas.openxmlformats.org/officeDocument/2006/relationships" xmlns:p="http://schemas.openxmlformats.org/presentationml/2006/main">
  <p:tag name="SHAPE_LOCKS" val="1983"/>
</p:tagLst>
</file>

<file path=ppt/tags/tag14.xml><?xml version="1.0" encoding="utf-8"?>
<p:tagLst xmlns:a="http://schemas.openxmlformats.org/drawingml/2006/main" xmlns:r="http://schemas.openxmlformats.org/officeDocument/2006/relationships" xmlns:p="http://schemas.openxmlformats.org/presentationml/2006/main">
  <p:tag name="SHAPE_LOCKS" val="1983"/>
</p:tagLst>
</file>

<file path=ppt/tags/tag15.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ags/tag5.xml><?xml version="1.0" encoding="utf-8"?>
<p:tagLst xmlns:a="http://schemas.openxmlformats.org/drawingml/2006/main" xmlns:r="http://schemas.openxmlformats.org/officeDocument/2006/relationships" xmlns:p="http://schemas.openxmlformats.org/presentationml/2006/main">
  <p:tag name="SHAPE_LOCKS" val="1983"/>
</p:tagLst>
</file>

<file path=ppt/tags/tag6.xml><?xml version="1.0" encoding="utf-8"?>
<p:tagLst xmlns:a="http://schemas.openxmlformats.org/drawingml/2006/main" xmlns:r="http://schemas.openxmlformats.org/officeDocument/2006/relationships" xmlns:p="http://schemas.openxmlformats.org/presentationml/2006/main">
  <p:tag name="SHAPE_LOCKS" val="1983"/>
</p:tagLst>
</file>

<file path=ppt/tags/tag7.xml><?xml version="1.0" encoding="utf-8"?>
<p:tagLst xmlns:a="http://schemas.openxmlformats.org/drawingml/2006/main" xmlns:r="http://schemas.openxmlformats.org/officeDocument/2006/relationships" xmlns:p="http://schemas.openxmlformats.org/presentationml/2006/main">
  <p:tag name="SHAPE_LOCKS" val="1983"/>
</p:tagLst>
</file>

<file path=ppt/tags/tag8.xml><?xml version="1.0" encoding="utf-8"?>
<p:tagLst xmlns:a="http://schemas.openxmlformats.org/drawingml/2006/main" xmlns:r="http://schemas.openxmlformats.org/officeDocument/2006/relationships" xmlns:p="http://schemas.openxmlformats.org/presentationml/2006/main">
  <p:tag name="SHAPE_LOCKS" val="1983"/>
</p:tagLst>
</file>

<file path=ppt/tags/tag9.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60C779E989E145AAD13EC3F1475DCA" ma:contentTypeVersion="12" ma:contentTypeDescription="Create a new document." ma:contentTypeScope="" ma:versionID="4abc2dfa229ee7a2dc5c3409c1708b27">
  <xsd:schema xmlns:xsd="http://www.w3.org/2001/XMLSchema" xmlns:xs="http://www.w3.org/2001/XMLSchema" xmlns:p="http://schemas.microsoft.com/office/2006/metadata/properties" xmlns:ns2="09261daf-a6c8-4475-bfe4-e465f101f752" xmlns:ns3="cfa6ec7d-b27d-4976-a2d2-0968bdeefb84" targetNamespace="http://schemas.microsoft.com/office/2006/metadata/properties" ma:root="true" ma:fieldsID="423a1244185a155b28a70d32dd317ec3" ns2:_="" ns3:_="">
    <xsd:import namespace="09261daf-a6c8-4475-bfe4-e465f101f752"/>
    <xsd:import namespace="cfa6ec7d-b27d-4976-a2d2-0968bdeefb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61daf-a6c8-4475-bfe4-e465f101f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a6ec7d-b27d-4976-a2d2-0968bdeefb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D272DD-9F76-44F0-A0E2-FC79EA79B881}">
  <ds:schemaRefs>
    <ds:schemaRef ds:uri="09261daf-a6c8-4475-bfe4-e465f101f752"/>
    <ds:schemaRef ds:uri="cfa6ec7d-b27d-4976-a2d2-0968bdeefb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643577-B048-4AAB-8DA1-B073B5598EDD}">
  <ds:schemaRefs>
    <ds:schemaRef ds:uri="http://schemas.microsoft.com/sharepoint/v3/contenttype/forms"/>
  </ds:schemaRefs>
</ds:datastoreItem>
</file>

<file path=customXml/itemProps3.xml><?xml version="1.0" encoding="utf-8"?>
<ds:datastoreItem xmlns:ds="http://schemas.openxmlformats.org/officeDocument/2006/customXml" ds:itemID="{2DE6F20C-FE1B-47AE-84EA-D0B65A9A709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415</TotalTime>
  <Words>1125</Words>
  <Application>Microsoft Office PowerPoint</Application>
  <PresentationFormat>Widescreen</PresentationFormat>
  <Paragraphs>91</Paragraphs>
  <Slides>22</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22</vt:i4>
      </vt:variant>
    </vt:vector>
  </HeadingPairs>
  <TitlesOfParts>
    <vt:vector size="36" baseType="lpstr">
      <vt:lpstr>Wingdings 2</vt:lpstr>
      <vt:lpstr>Calibri Light</vt:lpstr>
      <vt:lpstr>Roboto</vt:lpstr>
      <vt:lpstr>Franklin Gothic Demi</vt:lpstr>
      <vt:lpstr>Arial</vt:lpstr>
      <vt:lpstr>Roboto Medium</vt:lpstr>
      <vt:lpstr>Franklin Gothic Book</vt:lpstr>
      <vt:lpstr>gatebase Medium</vt:lpstr>
      <vt:lpstr>Calibri</vt:lpstr>
      <vt:lpstr>Roboto MEDIUM italic</vt:lpstr>
      <vt:lpstr>Roboto regular</vt:lpstr>
      <vt:lpstr>Office Theme</vt:lpstr>
      <vt:lpstr>DividendVTI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Clone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Taylor</dc:creator>
  <cp:lastModifiedBy>Chris Unwin</cp:lastModifiedBy>
  <cp:revision>23</cp:revision>
  <dcterms:created xsi:type="dcterms:W3CDTF">2020-03-18T19:27:59Z</dcterms:created>
  <dcterms:modified xsi:type="dcterms:W3CDTF">2020-08-24T15:47:22Z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0x0101003760C779E989E145AAD13EC3F1475DCA</vt:lpwstr>
  </property>
</Properties>
</file>